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firstSlideNum="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7562850" cx="10085375"/>
  <p:notesSz cx="6858000" cy="9296400"/>
  <p:embeddedFontLst>
    <p:embeddedFont>
      <p:font typeface="Source Code Pro"/>
      <p:regular r:id="rId30"/>
      <p:bold r:id="rId31"/>
      <p:italic r:id="rId32"/>
      <p:boldItalic r:id="rId33"/>
    </p:embeddedFont>
    <p:embeddedFont>
      <p:font typeface="Book Antiqua"/>
      <p:regular r:id="rId34"/>
      <p:bold r:id="rId35"/>
      <p:italic r:id="rId36"/>
      <p:boldItalic r:id="rId37"/>
    </p:embeddedFont>
    <p:embeddedFont>
      <p:font typeface="Arial Black"/>
      <p:regular r:id="rId38"/>
    </p:embeddedFont>
    <p:embeddedFont>
      <p:font typeface="Open Sans"/>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708">
          <p15:clr>
            <a:srgbClr val="A4A3A4"/>
          </p15:clr>
        </p15:guide>
        <p15:guide id="2" orient="horz" pos="190">
          <p15:clr>
            <a:srgbClr val="A4A3A4"/>
          </p15:clr>
        </p15:guide>
        <p15:guide id="3" orient="horz" pos="257">
          <p15:clr>
            <a:srgbClr val="A4A3A4"/>
          </p15:clr>
        </p15:guide>
        <p15:guide id="4" orient="horz" pos="867">
          <p15:clr>
            <a:srgbClr val="A4A3A4"/>
          </p15:clr>
        </p15:guide>
        <p15:guide id="5" orient="horz" pos="1114">
          <p15:clr>
            <a:srgbClr val="A4A3A4"/>
          </p15:clr>
        </p15:guide>
        <p15:guide id="6" orient="horz" pos="4295">
          <p15:clr>
            <a:srgbClr val="A4A3A4"/>
          </p15:clr>
        </p15:guide>
        <p15:guide id="7" orient="horz" pos="4635">
          <p15:clr>
            <a:srgbClr val="A4A3A4"/>
          </p15:clr>
        </p15:guide>
        <p15:guide id="8" orient="horz" pos="4489">
          <p15:clr>
            <a:srgbClr val="A4A3A4"/>
          </p15:clr>
        </p15:guide>
        <p15:guide id="9" pos="3177">
          <p15:clr>
            <a:srgbClr val="A4A3A4"/>
          </p15:clr>
        </p15:guide>
        <p15:guide id="10" pos="186">
          <p15:clr>
            <a:srgbClr val="A4A3A4"/>
          </p15:clr>
        </p15:guide>
        <p15:guide id="11" pos="1240">
          <p15:clr>
            <a:srgbClr val="A4A3A4"/>
          </p15:clr>
        </p15:guide>
        <p15:guide id="12" pos="2456">
          <p15:clr>
            <a:srgbClr val="A4A3A4"/>
          </p15:clr>
        </p15:guide>
        <p15:guide id="13" pos="6172">
          <p15:clr>
            <a:srgbClr val="A4A3A4"/>
          </p15:clr>
        </p15:guide>
        <p15:guide id="14" pos="5374">
          <p15:clr>
            <a:srgbClr val="A4A3A4"/>
          </p15:clr>
        </p15:guide>
      </p15:sldGuideLst>
    </p:ext>
    <p:ext uri="{2D200454-40CA-4A62-9FC3-DE9A4176ACB9}">
      <p15:notesGuideLst>
        <p15:guide id="1" orient="horz" pos="2928">
          <p15:clr>
            <a:srgbClr val="A4A3A4"/>
          </p15:clr>
        </p15:guide>
        <p15:guide id="2" pos="2159">
          <p15:clr>
            <a:srgbClr val="A4A3A4"/>
          </p15:clr>
        </p15:guide>
      </p15:notesGuideLst>
    </p:ext>
    <p:ext uri="GoogleSlidesCustomDataVersion2">
      <go:slidesCustomData xmlns:go="http://customooxmlschemas.google.com/" r:id="rId43" roundtripDataSignature="AMtx7mgJ34vDQWfwDtrGHsDGh0G+vo6rY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708" orient="horz"/>
        <p:guide pos="190" orient="horz"/>
        <p:guide pos="257" orient="horz"/>
        <p:guide pos="867" orient="horz"/>
        <p:guide pos="1114" orient="horz"/>
        <p:guide pos="4295" orient="horz"/>
        <p:guide pos="4635" orient="horz"/>
        <p:guide pos="4489" orient="horz"/>
        <p:guide pos="3177"/>
        <p:guide pos="186"/>
        <p:guide pos="1240"/>
        <p:guide pos="2456"/>
        <p:guide pos="6172"/>
        <p:guide pos="5374"/>
      </p:guideLst>
    </p:cSldViewPr>
  </p:slideViewPr>
  <p:notesViewPr>
    <p:cSldViewPr snapToGrid="0">
      <p:cViewPr varScale="1">
        <p:scale>
          <a:sx n="100" d="100"/>
          <a:sy n="100" d="100"/>
        </p:scale>
        <p:origin x="0" y="0"/>
      </p:cViewPr>
      <p:guideLst>
        <p:guide pos="2928" orient="horz"/>
        <p:guide pos="2159"/>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font" Target="fonts/OpenSans-bold.fntdata"/><Relationship Id="rId20" Type="http://schemas.openxmlformats.org/officeDocument/2006/relationships/slide" Target="slides/slide15.xml"/><Relationship Id="rId42" Type="http://schemas.openxmlformats.org/officeDocument/2006/relationships/font" Target="fonts/OpenSans-boldItalic.fntdata"/><Relationship Id="rId41" Type="http://schemas.openxmlformats.org/officeDocument/2006/relationships/font" Target="fonts/OpenSans-italic.fntdata"/><Relationship Id="rId22" Type="http://schemas.openxmlformats.org/officeDocument/2006/relationships/slide" Target="slides/slide17.xml"/><Relationship Id="rId21" Type="http://schemas.openxmlformats.org/officeDocument/2006/relationships/slide" Target="slides/slide16.xml"/><Relationship Id="rId43" Type="http://customschemas.google.com/relationships/presentationmetadata" Target="meta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SourceCodePro-bold.fntdata"/><Relationship Id="rId30" Type="http://schemas.openxmlformats.org/officeDocument/2006/relationships/font" Target="fonts/SourceCodePro-regular.fntdata"/><Relationship Id="rId11" Type="http://schemas.openxmlformats.org/officeDocument/2006/relationships/slide" Target="slides/slide6.xml"/><Relationship Id="rId33" Type="http://schemas.openxmlformats.org/officeDocument/2006/relationships/font" Target="fonts/SourceCodePro-boldItalic.fntdata"/><Relationship Id="rId10" Type="http://schemas.openxmlformats.org/officeDocument/2006/relationships/slide" Target="slides/slide5.xml"/><Relationship Id="rId32" Type="http://schemas.openxmlformats.org/officeDocument/2006/relationships/font" Target="fonts/SourceCodePro-italic.fntdata"/><Relationship Id="rId13" Type="http://schemas.openxmlformats.org/officeDocument/2006/relationships/slide" Target="slides/slide8.xml"/><Relationship Id="rId35" Type="http://schemas.openxmlformats.org/officeDocument/2006/relationships/font" Target="fonts/BookAntiqua-bold.fntdata"/><Relationship Id="rId12" Type="http://schemas.openxmlformats.org/officeDocument/2006/relationships/slide" Target="slides/slide7.xml"/><Relationship Id="rId34" Type="http://schemas.openxmlformats.org/officeDocument/2006/relationships/font" Target="fonts/BookAntiqua-regular.fntdata"/><Relationship Id="rId15" Type="http://schemas.openxmlformats.org/officeDocument/2006/relationships/slide" Target="slides/slide10.xml"/><Relationship Id="rId37" Type="http://schemas.openxmlformats.org/officeDocument/2006/relationships/font" Target="fonts/BookAntiqua-boldItalic.fntdata"/><Relationship Id="rId14" Type="http://schemas.openxmlformats.org/officeDocument/2006/relationships/slide" Target="slides/slide9.xml"/><Relationship Id="rId36" Type="http://schemas.openxmlformats.org/officeDocument/2006/relationships/font" Target="fonts/BookAntiqua-italic.fntdata"/><Relationship Id="rId17" Type="http://schemas.openxmlformats.org/officeDocument/2006/relationships/slide" Target="slides/slide12.xml"/><Relationship Id="rId39" Type="http://schemas.openxmlformats.org/officeDocument/2006/relationships/font" Target="fonts/OpenSans-regular.fntdata"/><Relationship Id="rId16" Type="http://schemas.openxmlformats.org/officeDocument/2006/relationships/slide" Target="slides/slide11.xml"/><Relationship Id="rId38" Type="http://schemas.openxmlformats.org/officeDocument/2006/relationships/font" Target="fonts/ArialBlack-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1" type="body"/>
          </p:nvPr>
        </p:nvSpPr>
        <p:spPr>
          <a:xfrm>
            <a:off x="598489" y="4418014"/>
            <a:ext cx="5610225" cy="4586287"/>
          </a:xfrm>
          <a:prstGeom prst="rect">
            <a:avLst/>
          </a:prstGeom>
          <a:noFill/>
          <a:ln>
            <a:noFill/>
          </a:ln>
        </p:spPr>
        <p:txBody>
          <a:bodyPr anchorCtr="0" anchor="t" bIns="44875" lIns="91375" spcFirstLastPara="1" rIns="91375" wrap="square" tIns="44875">
            <a:noAutofit/>
          </a:bodyPr>
          <a:lstStyle>
            <a:lvl1pPr indent="-298450" lvl="0" marL="457200" marR="0" rtl="0" algn="l">
              <a:lnSpc>
                <a:spcPct val="100000"/>
              </a:lnSpc>
              <a:spcBef>
                <a:spcPts val="1100"/>
              </a:spcBef>
              <a:spcAft>
                <a:spcPts val="0"/>
              </a:spcAft>
              <a:buClr>
                <a:schemeClr val="dk1"/>
              </a:buClr>
              <a:buSzPts val="1100"/>
              <a:buFont typeface="Noto Sans Symbols"/>
              <a:buChar char="▪"/>
              <a:defRPr b="0" i="0" sz="1100" u="none" cap="none" strike="noStrike">
                <a:solidFill>
                  <a:schemeClr val="dk1"/>
                </a:solidFill>
                <a:latin typeface="Arial"/>
                <a:ea typeface="Arial"/>
                <a:cs typeface="Arial"/>
                <a:sym typeface="Arial"/>
              </a:defRPr>
            </a:lvl1pPr>
            <a:lvl2pPr indent="-298450" lvl="1" marL="914400" marR="0" rtl="0" algn="l">
              <a:lnSpc>
                <a:spcPct val="85000"/>
              </a:lnSpc>
              <a:spcBef>
                <a:spcPts val="495"/>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2pPr>
            <a:lvl3pPr indent="-228600" lvl="2" marL="1371600" marR="0" rtl="0" algn="l">
              <a:lnSpc>
                <a:spcPct val="85000"/>
              </a:lnSpc>
              <a:spcBef>
                <a:spcPts val="495"/>
              </a:spcBef>
              <a:spcAft>
                <a:spcPts val="0"/>
              </a:spcAft>
              <a:buClr>
                <a:srgbClr val="000000"/>
              </a:buClr>
              <a:buSzPts val="14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85000"/>
              </a:lnSpc>
              <a:spcBef>
                <a:spcPts val="495"/>
              </a:spcBef>
              <a:spcAft>
                <a:spcPts val="0"/>
              </a:spcAft>
              <a:buClr>
                <a:srgbClr val="000000"/>
              </a:buClr>
              <a:buSzPts val="1400"/>
              <a:buFont typeface="Arial"/>
              <a:buNone/>
              <a:defRPr b="0" i="0" sz="1100" u="none" cap="none" strike="noStrike">
                <a:solidFill>
                  <a:schemeClr val="dk1"/>
                </a:solidFill>
                <a:latin typeface="Arial"/>
                <a:ea typeface="Arial"/>
                <a:cs typeface="Arial"/>
                <a:sym typeface="Arial"/>
              </a:defRPr>
            </a:lvl4pPr>
            <a:lvl5pPr indent="-228600" lvl="4" marL="2286000" marR="0" rtl="0" algn="l">
              <a:lnSpc>
                <a:spcPct val="100000"/>
              </a:lnSpc>
              <a:spcBef>
                <a:spcPts val="390"/>
              </a:spcBef>
              <a:spcAft>
                <a:spcPts val="0"/>
              </a:spcAft>
              <a:buClr>
                <a:srgbClr val="000000"/>
              </a:buClr>
              <a:buSzPts val="1400"/>
              <a:buFont typeface="Arial"/>
              <a:buNone/>
              <a:defRPr b="0" i="0" sz="1300" u="none" cap="none" strike="noStrike">
                <a:solidFill>
                  <a:schemeClr val="dk1"/>
                </a:solidFill>
                <a:latin typeface="Book Antiqua"/>
                <a:ea typeface="Book Antiqua"/>
                <a:cs typeface="Book Antiqua"/>
                <a:sym typeface="Book Antiqua"/>
              </a:defRPr>
            </a:lvl5pPr>
            <a:lvl6pPr indent="-228600" lvl="5" marL="274320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9pPr>
          </a:lstStyle>
          <a:p/>
        </p:txBody>
      </p:sp>
      <p:sp>
        <p:nvSpPr>
          <p:cNvPr id="4" name="Google Shape;4;n"/>
          <p:cNvSpPr/>
          <p:nvPr>
            <p:ph idx="2" type="sldImg"/>
          </p:nvPr>
        </p:nvSpPr>
        <p:spPr>
          <a:xfrm>
            <a:off x="765175" y="214313"/>
            <a:ext cx="5281613" cy="39624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
        <p:nvSpPr>
          <p:cNvPr id="5" name="Google Shape;5;n"/>
          <p:cNvSpPr txBox="1"/>
          <p:nvPr>
            <p:ph idx="12" type="sldNum"/>
          </p:nvPr>
        </p:nvSpPr>
        <p:spPr>
          <a:xfrm>
            <a:off x="6586538" y="9120188"/>
            <a:ext cx="225425" cy="138112"/>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dk1"/>
                </a:solidFill>
                <a:latin typeface="Arial"/>
                <a:ea typeface="Arial"/>
                <a:cs typeface="Arial"/>
                <a:sym typeface="Arial"/>
              </a:rPr>
              <a:t>‹#›</a:t>
            </a:fld>
            <a:endParaRPr b="0" i="0" sz="8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p2:notes"/>
          <p:cNvSpPr txBox="1"/>
          <p:nvPr>
            <p:ph idx="1" type="body"/>
          </p:nvPr>
        </p:nvSpPr>
        <p:spPr>
          <a:xfrm>
            <a:off x="598489" y="4418014"/>
            <a:ext cx="5610300" cy="4586400"/>
          </a:xfrm>
          <a:prstGeom prst="rect">
            <a:avLst/>
          </a:prstGeom>
          <a:noFill/>
          <a:ln>
            <a:noFill/>
          </a:ln>
        </p:spPr>
        <p:txBody>
          <a:bodyPr anchorCtr="0" anchor="t" bIns="44875" lIns="91375" spcFirstLastPara="1" rIns="91375" wrap="square" tIns="44875">
            <a:noAutofit/>
          </a:bodyPr>
          <a:lstStyle/>
          <a:p>
            <a:pPr indent="0" lvl="0" marL="0" rtl="0" algn="l">
              <a:lnSpc>
                <a:spcPct val="100000"/>
              </a:lnSpc>
              <a:spcBef>
                <a:spcPts val="1100"/>
              </a:spcBef>
              <a:spcAft>
                <a:spcPts val="0"/>
              </a:spcAft>
              <a:buSzPts val="1100"/>
              <a:buNone/>
            </a:pPr>
            <a:r>
              <a:t/>
            </a:r>
            <a:endParaRPr/>
          </a:p>
        </p:txBody>
      </p:sp>
      <p:sp>
        <p:nvSpPr>
          <p:cNvPr id="35" name="Google Shape;35;p2:notes"/>
          <p:cNvSpPr/>
          <p:nvPr>
            <p:ph idx="2" type="sldImg"/>
          </p:nvPr>
        </p:nvSpPr>
        <p:spPr>
          <a:xfrm>
            <a:off x="765175" y="214313"/>
            <a:ext cx="5281500" cy="39624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a0790b7e14_0_28:notes"/>
          <p:cNvSpPr txBox="1"/>
          <p:nvPr>
            <p:ph idx="1" type="body"/>
          </p:nvPr>
        </p:nvSpPr>
        <p:spPr>
          <a:xfrm>
            <a:off x="598489" y="4418014"/>
            <a:ext cx="5610300" cy="4586400"/>
          </a:xfrm>
          <a:prstGeom prst="rect">
            <a:avLst/>
          </a:prstGeom>
          <a:noFill/>
          <a:ln>
            <a:noFill/>
          </a:ln>
        </p:spPr>
        <p:txBody>
          <a:bodyPr anchorCtr="0" anchor="t" bIns="44875" lIns="91375" spcFirstLastPara="1" rIns="91375" wrap="square" tIns="44875">
            <a:noAutofit/>
          </a:bodyPr>
          <a:lstStyle/>
          <a:p>
            <a:pPr indent="0" lvl="0" marL="0" rtl="0" algn="l">
              <a:lnSpc>
                <a:spcPct val="100000"/>
              </a:lnSpc>
              <a:spcBef>
                <a:spcPts val="1100"/>
              </a:spcBef>
              <a:spcAft>
                <a:spcPts val="0"/>
              </a:spcAft>
              <a:buSzPts val="1100"/>
              <a:buNone/>
            </a:pPr>
            <a:r>
              <a:t/>
            </a:r>
            <a:endParaRPr/>
          </a:p>
        </p:txBody>
      </p:sp>
      <p:sp>
        <p:nvSpPr>
          <p:cNvPr id="101" name="Google Shape;101;ga0790b7e14_0_28:notes"/>
          <p:cNvSpPr/>
          <p:nvPr>
            <p:ph idx="2" type="sldImg"/>
          </p:nvPr>
        </p:nvSpPr>
        <p:spPr>
          <a:xfrm>
            <a:off x="765175" y="214313"/>
            <a:ext cx="5281500" cy="39624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
        <p:nvSpPr>
          <p:cNvPr id="102" name="Google Shape;102;ga0790b7e14_0_28:notes"/>
          <p:cNvSpPr txBox="1"/>
          <p:nvPr>
            <p:ph idx="12" type="sldNum"/>
          </p:nvPr>
        </p:nvSpPr>
        <p:spPr>
          <a:xfrm>
            <a:off x="6586538" y="9120188"/>
            <a:ext cx="225300" cy="138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a0790b7e14_0_35:notes"/>
          <p:cNvSpPr txBox="1"/>
          <p:nvPr>
            <p:ph idx="1" type="body"/>
          </p:nvPr>
        </p:nvSpPr>
        <p:spPr>
          <a:xfrm>
            <a:off x="598489" y="4418014"/>
            <a:ext cx="5610300" cy="4586400"/>
          </a:xfrm>
          <a:prstGeom prst="rect">
            <a:avLst/>
          </a:prstGeom>
          <a:noFill/>
          <a:ln>
            <a:noFill/>
          </a:ln>
        </p:spPr>
        <p:txBody>
          <a:bodyPr anchorCtr="0" anchor="t" bIns="44875" lIns="91375" spcFirstLastPara="1" rIns="91375" wrap="square" tIns="44875">
            <a:noAutofit/>
          </a:bodyPr>
          <a:lstStyle/>
          <a:p>
            <a:pPr indent="0" lvl="0" marL="0" rtl="0" algn="l">
              <a:lnSpc>
                <a:spcPct val="100000"/>
              </a:lnSpc>
              <a:spcBef>
                <a:spcPts val="1100"/>
              </a:spcBef>
              <a:spcAft>
                <a:spcPts val="0"/>
              </a:spcAft>
              <a:buSzPts val="1100"/>
              <a:buNone/>
            </a:pPr>
            <a:r>
              <a:t/>
            </a:r>
            <a:endParaRPr/>
          </a:p>
        </p:txBody>
      </p:sp>
      <p:sp>
        <p:nvSpPr>
          <p:cNvPr id="108" name="Google Shape;108;ga0790b7e14_0_35:notes"/>
          <p:cNvSpPr/>
          <p:nvPr>
            <p:ph idx="2" type="sldImg"/>
          </p:nvPr>
        </p:nvSpPr>
        <p:spPr>
          <a:xfrm>
            <a:off x="765175" y="214313"/>
            <a:ext cx="5281500" cy="39624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
        <p:nvSpPr>
          <p:cNvPr id="109" name="Google Shape;109;ga0790b7e14_0_35:notes"/>
          <p:cNvSpPr txBox="1"/>
          <p:nvPr>
            <p:ph idx="12" type="sldNum"/>
          </p:nvPr>
        </p:nvSpPr>
        <p:spPr>
          <a:xfrm>
            <a:off x="6586538" y="9120188"/>
            <a:ext cx="225300" cy="138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a0790b7e14_0_42:notes"/>
          <p:cNvSpPr txBox="1"/>
          <p:nvPr>
            <p:ph idx="1" type="body"/>
          </p:nvPr>
        </p:nvSpPr>
        <p:spPr>
          <a:xfrm>
            <a:off x="598489" y="4418014"/>
            <a:ext cx="5610300" cy="4586400"/>
          </a:xfrm>
          <a:prstGeom prst="rect">
            <a:avLst/>
          </a:prstGeom>
          <a:noFill/>
          <a:ln>
            <a:noFill/>
          </a:ln>
        </p:spPr>
        <p:txBody>
          <a:bodyPr anchorCtr="0" anchor="t" bIns="44875" lIns="91375" spcFirstLastPara="1" rIns="91375" wrap="square" tIns="44875">
            <a:noAutofit/>
          </a:bodyPr>
          <a:lstStyle/>
          <a:p>
            <a:pPr indent="0" lvl="0" marL="0" rtl="0" algn="l">
              <a:lnSpc>
                <a:spcPct val="100000"/>
              </a:lnSpc>
              <a:spcBef>
                <a:spcPts val="1100"/>
              </a:spcBef>
              <a:spcAft>
                <a:spcPts val="0"/>
              </a:spcAft>
              <a:buSzPts val="1100"/>
              <a:buNone/>
            </a:pPr>
            <a:r>
              <a:t/>
            </a:r>
            <a:endParaRPr/>
          </a:p>
        </p:txBody>
      </p:sp>
      <p:sp>
        <p:nvSpPr>
          <p:cNvPr id="114" name="Google Shape;114;ga0790b7e14_0_42:notes"/>
          <p:cNvSpPr/>
          <p:nvPr>
            <p:ph idx="2" type="sldImg"/>
          </p:nvPr>
        </p:nvSpPr>
        <p:spPr>
          <a:xfrm>
            <a:off x="765175" y="214313"/>
            <a:ext cx="5281500" cy="39624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
        <p:nvSpPr>
          <p:cNvPr id="115" name="Google Shape;115;ga0790b7e14_0_42:notes"/>
          <p:cNvSpPr txBox="1"/>
          <p:nvPr>
            <p:ph idx="12" type="sldNum"/>
          </p:nvPr>
        </p:nvSpPr>
        <p:spPr>
          <a:xfrm>
            <a:off x="6586538" y="9120188"/>
            <a:ext cx="225300" cy="138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9bacc03977_0_162:notes"/>
          <p:cNvSpPr txBox="1"/>
          <p:nvPr>
            <p:ph idx="1" type="body"/>
          </p:nvPr>
        </p:nvSpPr>
        <p:spPr>
          <a:xfrm>
            <a:off x="598489" y="4418014"/>
            <a:ext cx="5610300" cy="4586400"/>
          </a:xfrm>
          <a:prstGeom prst="rect">
            <a:avLst/>
          </a:prstGeom>
          <a:noFill/>
          <a:ln>
            <a:noFill/>
          </a:ln>
        </p:spPr>
        <p:txBody>
          <a:bodyPr anchorCtr="0" anchor="t" bIns="44875" lIns="91375" spcFirstLastPara="1" rIns="91375" wrap="square" tIns="44875">
            <a:noAutofit/>
          </a:bodyPr>
          <a:lstStyle/>
          <a:p>
            <a:pPr indent="0" lvl="0" marL="0" rtl="0" algn="l">
              <a:lnSpc>
                <a:spcPct val="100000"/>
              </a:lnSpc>
              <a:spcBef>
                <a:spcPts val="1100"/>
              </a:spcBef>
              <a:spcAft>
                <a:spcPts val="0"/>
              </a:spcAft>
              <a:buSzPts val="1100"/>
              <a:buNone/>
            </a:pPr>
            <a:r>
              <a:t/>
            </a:r>
            <a:endParaRPr/>
          </a:p>
        </p:txBody>
      </p:sp>
      <p:sp>
        <p:nvSpPr>
          <p:cNvPr id="120" name="Google Shape;120;g9bacc03977_0_162:notes"/>
          <p:cNvSpPr/>
          <p:nvPr>
            <p:ph idx="2" type="sldImg"/>
          </p:nvPr>
        </p:nvSpPr>
        <p:spPr>
          <a:xfrm>
            <a:off x="765175" y="214313"/>
            <a:ext cx="5281500" cy="39624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
        <p:nvSpPr>
          <p:cNvPr id="121" name="Google Shape;121;g9bacc03977_0_162:notes"/>
          <p:cNvSpPr txBox="1"/>
          <p:nvPr>
            <p:ph idx="12" type="sldNum"/>
          </p:nvPr>
        </p:nvSpPr>
        <p:spPr>
          <a:xfrm>
            <a:off x="6586538" y="9120188"/>
            <a:ext cx="225300" cy="138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f04206c73e_0_6:notes"/>
          <p:cNvSpPr txBox="1"/>
          <p:nvPr>
            <p:ph idx="1" type="body"/>
          </p:nvPr>
        </p:nvSpPr>
        <p:spPr>
          <a:xfrm>
            <a:off x="598489" y="4418014"/>
            <a:ext cx="5610300" cy="4586400"/>
          </a:xfrm>
          <a:prstGeom prst="rect">
            <a:avLst/>
          </a:prstGeom>
          <a:noFill/>
          <a:ln>
            <a:noFill/>
          </a:ln>
        </p:spPr>
        <p:txBody>
          <a:bodyPr anchorCtr="0" anchor="t" bIns="44875" lIns="91375" spcFirstLastPara="1" rIns="91375" wrap="square" tIns="44875">
            <a:noAutofit/>
          </a:bodyPr>
          <a:lstStyle/>
          <a:p>
            <a:pPr indent="0" lvl="0" marL="0" rtl="0" algn="l">
              <a:lnSpc>
                <a:spcPct val="100000"/>
              </a:lnSpc>
              <a:spcBef>
                <a:spcPts val="1100"/>
              </a:spcBef>
              <a:spcAft>
                <a:spcPts val="0"/>
              </a:spcAft>
              <a:buSzPts val="1100"/>
              <a:buNone/>
            </a:pPr>
            <a:r>
              <a:t/>
            </a:r>
            <a:endParaRPr/>
          </a:p>
        </p:txBody>
      </p:sp>
      <p:sp>
        <p:nvSpPr>
          <p:cNvPr id="127" name="Google Shape;127;gf04206c73e_0_6:notes"/>
          <p:cNvSpPr/>
          <p:nvPr>
            <p:ph idx="2" type="sldImg"/>
          </p:nvPr>
        </p:nvSpPr>
        <p:spPr>
          <a:xfrm>
            <a:off x="765175" y="214313"/>
            <a:ext cx="5281500" cy="39624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
        <p:nvSpPr>
          <p:cNvPr id="128" name="Google Shape;128;gf04206c73e_0_6:notes"/>
          <p:cNvSpPr txBox="1"/>
          <p:nvPr>
            <p:ph idx="12" type="sldNum"/>
          </p:nvPr>
        </p:nvSpPr>
        <p:spPr>
          <a:xfrm>
            <a:off x="6586538" y="9120188"/>
            <a:ext cx="225300" cy="138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9bacc03977_0_169:notes"/>
          <p:cNvSpPr txBox="1"/>
          <p:nvPr>
            <p:ph idx="1" type="body"/>
          </p:nvPr>
        </p:nvSpPr>
        <p:spPr>
          <a:xfrm>
            <a:off x="598489" y="4418014"/>
            <a:ext cx="5610300" cy="4586400"/>
          </a:xfrm>
          <a:prstGeom prst="rect">
            <a:avLst/>
          </a:prstGeom>
          <a:noFill/>
          <a:ln>
            <a:noFill/>
          </a:ln>
        </p:spPr>
        <p:txBody>
          <a:bodyPr anchorCtr="0" anchor="t" bIns="44875" lIns="91375" spcFirstLastPara="1" rIns="91375" wrap="square" tIns="44875">
            <a:noAutofit/>
          </a:bodyPr>
          <a:lstStyle/>
          <a:p>
            <a:pPr indent="0" lvl="0" marL="0" rtl="0" algn="l">
              <a:lnSpc>
                <a:spcPct val="100000"/>
              </a:lnSpc>
              <a:spcBef>
                <a:spcPts val="1100"/>
              </a:spcBef>
              <a:spcAft>
                <a:spcPts val="0"/>
              </a:spcAft>
              <a:buSzPts val="1100"/>
              <a:buNone/>
            </a:pPr>
            <a:r>
              <a:t/>
            </a:r>
            <a:endParaRPr/>
          </a:p>
        </p:txBody>
      </p:sp>
      <p:sp>
        <p:nvSpPr>
          <p:cNvPr id="135" name="Google Shape;135;g9bacc03977_0_169:notes"/>
          <p:cNvSpPr/>
          <p:nvPr>
            <p:ph idx="2" type="sldImg"/>
          </p:nvPr>
        </p:nvSpPr>
        <p:spPr>
          <a:xfrm>
            <a:off x="765175" y="214313"/>
            <a:ext cx="5281500" cy="39624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
        <p:nvSpPr>
          <p:cNvPr id="136" name="Google Shape;136;g9bacc03977_0_169:notes"/>
          <p:cNvSpPr txBox="1"/>
          <p:nvPr>
            <p:ph idx="12" type="sldNum"/>
          </p:nvPr>
        </p:nvSpPr>
        <p:spPr>
          <a:xfrm>
            <a:off x="6586538" y="9120188"/>
            <a:ext cx="225300" cy="138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9bacc03977_39_43:notes"/>
          <p:cNvSpPr txBox="1"/>
          <p:nvPr>
            <p:ph idx="1" type="body"/>
          </p:nvPr>
        </p:nvSpPr>
        <p:spPr>
          <a:xfrm>
            <a:off x="598489" y="4418014"/>
            <a:ext cx="5610300" cy="4586400"/>
          </a:xfrm>
          <a:prstGeom prst="rect">
            <a:avLst/>
          </a:prstGeom>
          <a:noFill/>
          <a:ln>
            <a:noFill/>
          </a:ln>
        </p:spPr>
        <p:txBody>
          <a:bodyPr anchorCtr="0" anchor="t" bIns="44875" lIns="91375" spcFirstLastPara="1" rIns="91375" wrap="square" tIns="44875">
            <a:noAutofit/>
          </a:bodyPr>
          <a:lstStyle/>
          <a:p>
            <a:pPr indent="0" lvl="0" marL="0" rtl="0" algn="l">
              <a:lnSpc>
                <a:spcPct val="100000"/>
              </a:lnSpc>
              <a:spcBef>
                <a:spcPts val="1100"/>
              </a:spcBef>
              <a:spcAft>
                <a:spcPts val="0"/>
              </a:spcAft>
              <a:buSzPts val="1100"/>
              <a:buNone/>
            </a:pPr>
            <a:r>
              <a:t/>
            </a:r>
            <a:endParaRPr/>
          </a:p>
        </p:txBody>
      </p:sp>
      <p:sp>
        <p:nvSpPr>
          <p:cNvPr id="144" name="Google Shape;144;g9bacc03977_39_43:notes"/>
          <p:cNvSpPr/>
          <p:nvPr>
            <p:ph idx="2" type="sldImg"/>
          </p:nvPr>
        </p:nvSpPr>
        <p:spPr>
          <a:xfrm>
            <a:off x="765175" y="214313"/>
            <a:ext cx="5281500" cy="39624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
        <p:nvSpPr>
          <p:cNvPr id="145" name="Google Shape;145;g9bacc03977_39_43:notes"/>
          <p:cNvSpPr txBox="1"/>
          <p:nvPr>
            <p:ph idx="12" type="sldNum"/>
          </p:nvPr>
        </p:nvSpPr>
        <p:spPr>
          <a:xfrm>
            <a:off x="6586538" y="9120188"/>
            <a:ext cx="225300" cy="138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a0790b7e14_0_20:notes"/>
          <p:cNvSpPr txBox="1"/>
          <p:nvPr>
            <p:ph idx="1" type="body"/>
          </p:nvPr>
        </p:nvSpPr>
        <p:spPr>
          <a:xfrm>
            <a:off x="598489" y="4418014"/>
            <a:ext cx="5610300" cy="4586400"/>
          </a:xfrm>
          <a:prstGeom prst="rect">
            <a:avLst/>
          </a:prstGeom>
          <a:noFill/>
          <a:ln>
            <a:noFill/>
          </a:ln>
        </p:spPr>
        <p:txBody>
          <a:bodyPr anchorCtr="0" anchor="t" bIns="44875" lIns="91375" spcFirstLastPara="1" rIns="91375" wrap="square" tIns="44875">
            <a:noAutofit/>
          </a:bodyPr>
          <a:lstStyle/>
          <a:p>
            <a:pPr indent="0" lvl="0" marL="0" rtl="0" algn="l">
              <a:lnSpc>
                <a:spcPct val="100000"/>
              </a:lnSpc>
              <a:spcBef>
                <a:spcPts val="1100"/>
              </a:spcBef>
              <a:spcAft>
                <a:spcPts val="0"/>
              </a:spcAft>
              <a:buSzPts val="1100"/>
              <a:buNone/>
            </a:pPr>
            <a:r>
              <a:t/>
            </a:r>
            <a:endParaRPr/>
          </a:p>
        </p:txBody>
      </p:sp>
      <p:sp>
        <p:nvSpPr>
          <p:cNvPr id="153" name="Google Shape;153;ga0790b7e14_0_20:notes"/>
          <p:cNvSpPr/>
          <p:nvPr>
            <p:ph idx="2" type="sldImg"/>
          </p:nvPr>
        </p:nvSpPr>
        <p:spPr>
          <a:xfrm>
            <a:off x="765175" y="214313"/>
            <a:ext cx="5281500" cy="39624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
        <p:nvSpPr>
          <p:cNvPr id="154" name="Google Shape;154;ga0790b7e14_0_20:notes"/>
          <p:cNvSpPr txBox="1"/>
          <p:nvPr>
            <p:ph idx="12" type="sldNum"/>
          </p:nvPr>
        </p:nvSpPr>
        <p:spPr>
          <a:xfrm>
            <a:off x="6586538" y="9120188"/>
            <a:ext cx="225300" cy="138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54427a2016_0_0:notes"/>
          <p:cNvSpPr/>
          <p:nvPr>
            <p:ph idx="2" type="sldImg"/>
          </p:nvPr>
        </p:nvSpPr>
        <p:spPr>
          <a:xfrm>
            <a:off x="1142943" y="697230"/>
            <a:ext cx="4572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
        <p:nvSpPr>
          <p:cNvPr id="161" name="Google Shape;161;g154427a2016_0_0:notes"/>
          <p:cNvSpPr txBox="1"/>
          <p:nvPr>
            <p:ph idx="1" type="body"/>
          </p:nvPr>
        </p:nvSpPr>
        <p:spPr>
          <a:xfrm>
            <a:off x="685800" y="4415790"/>
            <a:ext cx="5486400" cy="4183500"/>
          </a:xfrm>
          <a:prstGeom prst="rect">
            <a:avLst/>
          </a:prstGeom>
          <a:noFill/>
          <a:ln>
            <a:noFill/>
          </a:ln>
        </p:spPr>
        <p:txBody>
          <a:bodyPr anchorCtr="0" anchor="t" bIns="44875" lIns="91375" spcFirstLastPara="1" rIns="91375" wrap="square" tIns="44875">
            <a:noAutofit/>
          </a:bodyPr>
          <a:lstStyle/>
          <a:p>
            <a:pPr indent="0" lvl="0" marL="0" rtl="0" algn="l">
              <a:lnSpc>
                <a:spcPct val="100000"/>
              </a:lnSpc>
              <a:spcBef>
                <a:spcPts val="110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54427a2016_0_53:notes"/>
          <p:cNvSpPr/>
          <p:nvPr>
            <p:ph idx="2" type="sldImg"/>
          </p:nvPr>
        </p:nvSpPr>
        <p:spPr>
          <a:xfrm>
            <a:off x="1142943" y="697230"/>
            <a:ext cx="4572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
        <p:nvSpPr>
          <p:cNvPr id="168" name="Google Shape;168;g154427a2016_0_53:notes"/>
          <p:cNvSpPr txBox="1"/>
          <p:nvPr>
            <p:ph idx="1" type="body"/>
          </p:nvPr>
        </p:nvSpPr>
        <p:spPr>
          <a:xfrm>
            <a:off x="685800" y="4415790"/>
            <a:ext cx="5486400" cy="4183500"/>
          </a:xfrm>
          <a:prstGeom prst="rect">
            <a:avLst/>
          </a:prstGeom>
          <a:noFill/>
          <a:ln>
            <a:noFill/>
          </a:ln>
        </p:spPr>
        <p:txBody>
          <a:bodyPr anchorCtr="0" anchor="t" bIns="44875" lIns="91375" spcFirstLastPara="1" rIns="91375" wrap="square" tIns="44875">
            <a:noAutofit/>
          </a:bodyPr>
          <a:lstStyle/>
          <a:p>
            <a:pPr indent="0" lvl="0" marL="0" rtl="0" algn="l">
              <a:lnSpc>
                <a:spcPct val="100000"/>
              </a:lnSpc>
              <a:spcBef>
                <a:spcPts val="110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g243c74dcee2_0_1:notes"/>
          <p:cNvSpPr txBox="1"/>
          <p:nvPr>
            <p:ph idx="1" type="body"/>
          </p:nvPr>
        </p:nvSpPr>
        <p:spPr>
          <a:xfrm>
            <a:off x="598489" y="4418014"/>
            <a:ext cx="5610300" cy="4586400"/>
          </a:xfrm>
          <a:prstGeom prst="rect">
            <a:avLst/>
          </a:prstGeom>
          <a:noFill/>
          <a:ln>
            <a:noFill/>
          </a:ln>
        </p:spPr>
        <p:txBody>
          <a:bodyPr anchorCtr="0" anchor="t" bIns="44875" lIns="91375" spcFirstLastPara="1" rIns="91375" wrap="square" tIns="44875">
            <a:noAutofit/>
          </a:bodyPr>
          <a:lstStyle/>
          <a:p>
            <a:pPr indent="0" lvl="0" marL="0" rtl="0" algn="l">
              <a:lnSpc>
                <a:spcPct val="100000"/>
              </a:lnSpc>
              <a:spcBef>
                <a:spcPts val="1100"/>
              </a:spcBef>
              <a:spcAft>
                <a:spcPts val="0"/>
              </a:spcAft>
              <a:buSzPts val="1100"/>
              <a:buNone/>
            </a:pPr>
            <a:r>
              <a:t/>
            </a:r>
            <a:endParaRPr/>
          </a:p>
        </p:txBody>
      </p:sp>
      <p:sp>
        <p:nvSpPr>
          <p:cNvPr id="40" name="Google Shape;40;g243c74dcee2_0_1:notes"/>
          <p:cNvSpPr/>
          <p:nvPr>
            <p:ph idx="2" type="sldImg"/>
          </p:nvPr>
        </p:nvSpPr>
        <p:spPr>
          <a:xfrm>
            <a:off x="765175" y="214313"/>
            <a:ext cx="5281500" cy="39624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
        <p:nvSpPr>
          <p:cNvPr id="41" name="Google Shape;41;g243c74dcee2_0_1:notes"/>
          <p:cNvSpPr txBox="1"/>
          <p:nvPr>
            <p:ph idx="12" type="sldNum"/>
          </p:nvPr>
        </p:nvSpPr>
        <p:spPr>
          <a:xfrm>
            <a:off x="6586538" y="9120188"/>
            <a:ext cx="225300" cy="138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54427a2016_0_106:notes"/>
          <p:cNvSpPr/>
          <p:nvPr>
            <p:ph idx="2" type="sldImg"/>
          </p:nvPr>
        </p:nvSpPr>
        <p:spPr>
          <a:xfrm>
            <a:off x="1142943" y="697230"/>
            <a:ext cx="4572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
        <p:nvSpPr>
          <p:cNvPr id="175" name="Google Shape;175;g154427a2016_0_106:notes"/>
          <p:cNvSpPr txBox="1"/>
          <p:nvPr>
            <p:ph idx="1" type="body"/>
          </p:nvPr>
        </p:nvSpPr>
        <p:spPr>
          <a:xfrm>
            <a:off x="685800" y="4415790"/>
            <a:ext cx="5486400" cy="4183500"/>
          </a:xfrm>
          <a:prstGeom prst="rect">
            <a:avLst/>
          </a:prstGeom>
          <a:noFill/>
          <a:ln>
            <a:noFill/>
          </a:ln>
        </p:spPr>
        <p:txBody>
          <a:bodyPr anchorCtr="0" anchor="t" bIns="44875" lIns="91375" spcFirstLastPara="1" rIns="91375" wrap="square" tIns="44875">
            <a:noAutofit/>
          </a:bodyPr>
          <a:lstStyle/>
          <a:p>
            <a:pPr indent="0" lvl="0" marL="0" rtl="0" algn="l">
              <a:lnSpc>
                <a:spcPct val="100000"/>
              </a:lnSpc>
              <a:spcBef>
                <a:spcPts val="110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54549e1b73_0_0:notes"/>
          <p:cNvSpPr/>
          <p:nvPr>
            <p:ph idx="2" type="sldImg"/>
          </p:nvPr>
        </p:nvSpPr>
        <p:spPr>
          <a:xfrm>
            <a:off x="1142943" y="697230"/>
            <a:ext cx="4572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
        <p:nvSpPr>
          <p:cNvPr id="181" name="Google Shape;181;g154549e1b73_0_0:notes"/>
          <p:cNvSpPr txBox="1"/>
          <p:nvPr>
            <p:ph idx="1" type="body"/>
          </p:nvPr>
        </p:nvSpPr>
        <p:spPr>
          <a:xfrm>
            <a:off x="685800" y="4415790"/>
            <a:ext cx="5486400" cy="4183500"/>
          </a:xfrm>
          <a:prstGeom prst="rect">
            <a:avLst/>
          </a:prstGeom>
          <a:noFill/>
          <a:ln>
            <a:noFill/>
          </a:ln>
        </p:spPr>
        <p:txBody>
          <a:bodyPr anchorCtr="0" anchor="t" bIns="44875" lIns="91375" spcFirstLastPara="1" rIns="91375" wrap="square" tIns="44875">
            <a:noAutofit/>
          </a:bodyPr>
          <a:lstStyle/>
          <a:p>
            <a:pPr indent="0" lvl="0" marL="0" rtl="0" algn="l">
              <a:lnSpc>
                <a:spcPct val="100000"/>
              </a:lnSpc>
              <a:spcBef>
                <a:spcPts val="110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54549e1b73_0_5:notes"/>
          <p:cNvSpPr/>
          <p:nvPr>
            <p:ph idx="2" type="sldImg"/>
          </p:nvPr>
        </p:nvSpPr>
        <p:spPr>
          <a:xfrm>
            <a:off x="1142943" y="697230"/>
            <a:ext cx="4572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
        <p:nvSpPr>
          <p:cNvPr id="187" name="Google Shape;187;g154549e1b73_0_5:notes"/>
          <p:cNvSpPr txBox="1"/>
          <p:nvPr>
            <p:ph idx="1" type="body"/>
          </p:nvPr>
        </p:nvSpPr>
        <p:spPr>
          <a:xfrm>
            <a:off x="685800" y="4415790"/>
            <a:ext cx="5486400" cy="4183500"/>
          </a:xfrm>
          <a:prstGeom prst="rect">
            <a:avLst/>
          </a:prstGeom>
          <a:noFill/>
          <a:ln>
            <a:noFill/>
          </a:ln>
        </p:spPr>
        <p:txBody>
          <a:bodyPr anchorCtr="0" anchor="t" bIns="44875" lIns="91375" spcFirstLastPara="1" rIns="91375" wrap="square" tIns="44875">
            <a:noAutofit/>
          </a:bodyPr>
          <a:lstStyle/>
          <a:p>
            <a:pPr indent="0" lvl="0" marL="0" rtl="0" algn="l">
              <a:lnSpc>
                <a:spcPct val="100000"/>
              </a:lnSpc>
              <a:spcBef>
                <a:spcPts val="110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54549e1b73_0_11:notes"/>
          <p:cNvSpPr/>
          <p:nvPr>
            <p:ph idx="2" type="sldImg"/>
          </p:nvPr>
        </p:nvSpPr>
        <p:spPr>
          <a:xfrm>
            <a:off x="1142943" y="697230"/>
            <a:ext cx="4572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
        <p:nvSpPr>
          <p:cNvPr id="193" name="Google Shape;193;g154549e1b73_0_11:notes"/>
          <p:cNvSpPr txBox="1"/>
          <p:nvPr>
            <p:ph idx="1" type="body"/>
          </p:nvPr>
        </p:nvSpPr>
        <p:spPr>
          <a:xfrm>
            <a:off x="685800" y="4415790"/>
            <a:ext cx="5486400" cy="4183500"/>
          </a:xfrm>
          <a:prstGeom prst="rect">
            <a:avLst/>
          </a:prstGeom>
          <a:noFill/>
          <a:ln>
            <a:noFill/>
          </a:ln>
        </p:spPr>
        <p:txBody>
          <a:bodyPr anchorCtr="0" anchor="t" bIns="44875" lIns="91375" spcFirstLastPara="1" rIns="91375" wrap="square" tIns="44875">
            <a:noAutofit/>
          </a:bodyPr>
          <a:lstStyle/>
          <a:p>
            <a:pPr indent="0" lvl="0" marL="0" rtl="0" algn="l">
              <a:lnSpc>
                <a:spcPct val="100000"/>
              </a:lnSpc>
              <a:spcBef>
                <a:spcPts val="110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9bacc03977_0_103:notes"/>
          <p:cNvSpPr txBox="1"/>
          <p:nvPr>
            <p:ph idx="1" type="body"/>
          </p:nvPr>
        </p:nvSpPr>
        <p:spPr>
          <a:xfrm>
            <a:off x="598489" y="4418014"/>
            <a:ext cx="5610300" cy="4586400"/>
          </a:xfrm>
          <a:prstGeom prst="rect">
            <a:avLst/>
          </a:prstGeom>
          <a:noFill/>
          <a:ln>
            <a:noFill/>
          </a:ln>
        </p:spPr>
        <p:txBody>
          <a:bodyPr anchorCtr="0" anchor="t" bIns="44875" lIns="91375" spcFirstLastPara="1" rIns="91375" wrap="square" tIns="44875">
            <a:noAutofit/>
          </a:bodyPr>
          <a:lstStyle/>
          <a:p>
            <a:pPr indent="0" lvl="0" marL="0" rtl="0" algn="l">
              <a:lnSpc>
                <a:spcPct val="100000"/>
              </a:lnSpc>
              <a:spcBef>
                <a:spcPts val="1100"/>
              </a:spcBef>
              <a:spcAft>
                <a:spcPts val="0"/>
              </a:spcAft>
              <a:buSzPts val="1100"/>
              <a:buNone/>
            </a:pPr>
            <a:r>
              <a:t/>
            </a:r>
            <a:endParaRPr/>
          </a:p>
        </p:txBody>
      </p:sp>
      <p:sp>
        <p:nvSpPr>
          <p:cNvPr id="200" name="Google Shape;200;g9bacc03977_0_103:notes"/>
          <p:cNvSpPr/>
          <p:nvPr>
            <p:ph idx="2" type="sldImg"/>
          </p:nvPr>
        </p:nvSpPr>
        <p:spPr>
          <a:xfrm>
            <a:off x="765175" y="214313"/>
            <a:ext cx="5281500" cy="39624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
        <p:nvSpPr>
          <p:cNvPr id="201" name="Google Shape;201;g9bacc03977_0_103:notes"/>
          <p:cNvSpPr txBox="1"/>
          <p:nvPr>
            <p:ph idx="12" type="sldNum"/>
          </p:nvPr>
        </p:nvSpPr>
        <p:spPr>
          <a:xfrm>
            <a:off x="6586538" y="9120188"/>
            <a:ext cx="225300" cy="138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4:notes"/>
          <p:cNvSpPr txBox="1"/>
          <p:nvPr>
            <p:ph idx="1" type="body"/>
          </p:nvPr>
        </p:nvSpPr>
        <p:spPr>
          <a:xfrm>
            <a:off x="598489" y="4418014"/>
            <a:ext cx="5610225" cy="4586287"/>
          </a:xfrm>
          <a:prstGeom prst="rect">
            <a:avLst/>
          </a:prstGeom>
          <a:noFill/>
          <a:ln>
            <a:noFill/>
          </a:ln>
        </p:spPr>
        <p:txBody>
          <a:bodyPr anchorCtr="0" anchor="t" bIns="44875" lIns="91375" spcFirstLastPara="1" rIns="91375" wrap="square" tIns="44875">
            <a:noAutofit/>
          </a:bodyPr>
          <a:lstStyle/>
          <a:p>
            <a:pPr indent="0" lvl="0" marL="0" rtl="0" algn="l">
              <a:lnSpc>
                <a:spcPct val="100000"/>
              </a:lnSpc>
              <a:spcBef>
                <a:spcPts val="1100"/>
              </a:spcBef>
              <a:spcAft>
                <a:spcPts val="0"/>
              </a:spcAft>
              <a:buSzPts val="1100"/>
              <a:buNone/>
            </a:pPr>
            <a:r>
              <a:t/>
            </a:r>
            <a:endParaRPr/>
          </a:p>
        </p:txBody>
      </p:sp>
      <p:sp>
        <p:nvSpPr>
          <p:cNvPr id="48" name="Google Shape;48;p4:notes"/>
          <p:cNvSpPr/>
          <p:nvPr>
            <p:ph idx="2" type="sldImg"/>
          </p:nvPr>
        </p:nvSpPr>
        <p:spPr>
          <a:xfrm>
            <a:off x="765175" y="214313"/>
            <a:ext cx="5281613" cy="39624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3:notes"/>
          <p:cNvSpPr txBox="1"/>
          <p:nvPr>
            <p:ph idx="1" type="body"/>
          </p:nvPr>
        </p:nvSpPr>
        <p:spPr>
          <a:xfrm>
            <a:off x="598489" y="4418014"/>
            <a:ext cx="5610225" cy="4586287"/>
          </a:xfrm>
          <a:prstGeom prst="rect">
            <a:avLst/>
          </a:prstGeom>
          <a:noFill/>
          <a:ln>
            <a:noFill/>
          </a:ln>
        </p:spPr>
        <p:txBody>
          <a:bodyPr anchorCtr="0" anchor="t" bIns="44875" lIns="91375" spcFirstLastPara="1" rIns="91375" wrap="square" tIns="44875">
            <a:noAutofit/>
          </a:bodyPr>
          <a:lstStyle/>
          <a:p>
            <a:pPr indent="0" lvl="0" marL="0" rtl="0" algn="l">
              <a:lnSpc>
                <a:spcPct val="100000"/>
              </a:lnSpc>
              <a:spcBef>
                <a:spcPts val="1100"/>
              </a:spcBef>
              <a:spcAft>
                <a:spcPts val="0"/>
              </a:spcAft>
              <a:buSzPts val="1100"/>
              <a:buNone/>
            </a:pPr>
            <a:r>
              <a:t/>
            </a:r>
            <a:endParaRPr/>
          </a:p>
        </p:txBody>
      </p:sp>
      <p:sp>
        <p:nvSpPr>
          <p:cNvPr id="57" name="Google Shape;57;p3:notes"/>
          <p:cNvSpPr/>
          <p:nvPr>
            <p:ph idx="2" type="sldImg"/>
          </p:nvPr>
        </p:nvSpPr>
        <p:spPr>
          <a:xfrm>
            <a:off x="765175" y="214313"/>
            <a:ext cx="5281613" cy="39624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f04206c73e_0_25:notes"/>
          <p:cNvSpPr/>
          <p:nvPr>
            <p:ph idx="2" type="sldImg"/>
          </p:nvPr>
        </p:nvSpPr>
        <p:spPr>
          <a:xfrm>
            <a:off x="1142943" y="697230"/>
            <a:ext cx="4572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
        <p:nvSpPr>
          <p:cNvPr id="64" name="Google Shape;64;gf04206c73e_0_25:notes"/>
          <p:cNvSpPr txBox="1"/>
          <p:nvPr>
            <p:ph idx="1" type="body"/>
          </p:nvPr>
        </p:nvSpPr>
        <p:spPr>
          <a:xfrm>
            <a:off x="685800" y="4415790"/>
            <a:ext cx="5486400" cy="4183500"/>
          </a:xfrm>
          <a:prstGeom prst="rect">
            <a:avLst/>
          </a:prstGeom>
          <a:noFill/>
          <a:ln>
            <a:noFill/>
          </a:ln>
        </p:spPr>
        <p:txBody>
          <a:bodyPr anchorCtr="0" anchor="t" bIns="44875" lIns="91375" spcFirstLastPara="1" rIns="91375" wrap="square" tIns="44875">
            <a:noAutofit/>
          </a:bodyPr>
          <a:lstStyle/>
          <a:p>
            <a:pPr indent="0" lvl="0" marL="0" rtl="0" algn="l">
              <a:lnSpc>
                <a:spcPct val="100000"/>
              </a:lnSpc>
              <a:spcBef>
                <a:spcPts val="110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f04206c73e_0_81:notes"/>
          <p:cNvSpPr/>
          <p:nvPr>
            <p:ph idx="2" type="sldImg"/>
          </p:nvPr>
        </p:nvSpPr>
        <p:spPr>
          <a:xfrm>
            <a:off x="1142943" y="697230"/>
            <a:ext cx="45726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
        <p:nvSpPr>
          <p:cNvPr id="70" name="Google Shape;70;gf04206c73e_0_81:notes"/>
          <p:cNvSpPr txBox="1"/>
          <p:nvPr>
            <p:ph idx="1" type="body"/>
          </p:nvPr>
        </p:nvSpPr>
        <p:spPr>
          <a:xfrm>
            <a:off x="685800" y="4415790"/>
            <a:ext cx="5486400" cy="4183500"/>
          </a:xfrm>
          <a:prstGeom prst="rect">
            <a:avLst/>
          </a:prstGeom>
          <a:noFill/>
          <a:ln>
            <a:noFill/>
          </a:ln>
        </p:spPr>
        <p:txBody>
          <a:bodyPr anchorCtr="0" anchor="t" bIns="44875" lIns="91375" spcFirstLastPara="1" rIns="91375" wrap="square" tIns="44875">
            <a:noAutofit/>
          </a:bodyPr>
          <a:lstStyle/>
          <a:p>
            <a:pPr indent="0" lvl="0" marL="0" rtl="0" algn="l">
              <a:lnSpc>
                <a:spcPct val="100000"/>
              </a:lnSpc>
              <a:spcBef>
                <a:spcPts val="110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9bacc03977_0_132:notes"/>
          <p:cNvSpPr txBox="1"/>
          <p:nvPr>
            <p:ph idx="1" type="body"/>
          </p:nvPr>
        </p:nvSpPr>
        <p:spPr>
          <a:xfrm>
            <a:off x="598489" y="4418014"/>
            <a:ext cx="5610300" cy="4586400"/>
          </a:xfrm>
          <a:prstGeom prst="rect">
            <a:avLst/>
          </a:prstGeom>
          <a:noFill/>
          <a:ln>
            <a:noFill/>
          </a:ln>
        </p:spPr>
        <p:txBody>
          <a:bodyPr anchorCtr="0" anchor="t" bIns="44875" lIns="91375" spcFirstLastPara="1" rIns="91375" wrap="square" tIns="44875">
            <a:noAutofit/>
          </a:bodyPr>
          <a:lstStyle/>
          <a:p>
            <a:pPr indent="0" lvl="0" marL="0" rtl="0" algn="l">
              <a:lnSpc>
                <a:spcPct val="100000"/>
              </a:lnSpc>
              <a:spcBef>
                <a:spcPts val="1100"/>
              </a:spcBef>
              <a:spcAft>
                <a:spcPts val="0"/>
              </a:spcAft>
              <a:buSzPts val="1100"/>
              <a:buNone/>
            </a:pPr>
            <a:r>
              <a:t/>
            </a:r>
            <a:endParaRPr/>
          </a:p>
        </p:txBody>
      </p:sp>
      <p:sp>
        <p:nvSpPr>
          <p:cNvPr id="77" name="Google Shape;77;g9bacc03977_0_132:notes"/>
          <p:cNvSpPr/>
          <p:nvPr>
            <p:ph idx="2" type="sldImg"/>
          </p:nvPr>
        </p:nvSpPr>
        <p:spPr>
          <a:xfrm>
            <a:off x="765175" y="214313"/>
            <a:ext cx="5281500" cy="39624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
        <p:nvSpPr>
          <p:cNvPr id="78" name="Google Shape;78;g9bacc03977_0_132:notes"/>
          <p:cNvSpPr txBox="1"/>
          <p:nvPr>
            <p:ph idx="12" type="sldNum"/>
          </p:nvPr>
        </p:nvSpPr>
        <p:spPr>
          <a:xfrm>
            <a:off x="6586538" y="9120188"/>
            <a:ext cx="225300" cy="138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9e51da7b80_0_29:notes"/>
          <p:cNvSpPr txBox="1"/>
          <p:nvPr>
            <p:ph idx="1" type="body"/>
          </p:nvPr>
        </p:nvSpPr>
        <p:spPr>
          <a:xfrm>
            <a:off x="598489" y="4418014"/>
            <a:ext cx="5610300" cy="4586400"/>
          </a:xfrm>
          <a:prstGeom prst="rect">
            <a:avLst/>
          </a:prstGeom>
          <a:noFill/>
          <a:ln>
            <a:noFill/>
          </a:ln>
        </p:spPr>
        <p:txBody>
          <a:bodyPr anchorCtr="0" anchor="t" bIns="44875" lIns="91375" spcFirstLastPara="1" rIns="91375" wrap="square" tIns="44875">
            <a:noAutofit/>
          </a:bodyPr>
          <a:lstStyle/>
          <a:p>
            <a:pPr indent="0" lvl="0" marL="0" rtl="0" algn="l">
              <a:lnSpc>
                <a:spcPct val="100000"/>
              </a:lnSpc>
              <a:spcBef>
                <a:spcPts val="1100"/>
              </a:spcBef>
              <a:spcAft>
                <a:spcPts val="0"/>
              </a:spcAft>
              <a:buSzPts val="1100"/>
              <a:buNone/>
            </a:pPr>
            <a:r>
              <a:t/>
            </a:r>
            <a:endParaRPr/>
          </a:p>
        </p:txBody>
      </p:sp>
      <p:sp>
        <p:nvSpPr>
          <p:cNvPr id="85" name="Google Shape;85;g9e51da7b80_0_29:notes"/>
          <p:cNvSpPr/>
          <p:nvPr>
            <p:ph idx="2" type="sldImg"/>
          </p:nvPr>
        </p:nvSpPr>
        <p:spPr>
          <a:xfrm>
            <a:off x="765175" y="214313"/>
            <a:ext cx="5281500" cy="39624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
        <p:nvSpPr>
          <p:cNvPr id="86" name="Google Shape;86;g9e51da7b80_0_29:notes"/>
          <p:cNvSpPr txBox="1"/>
          <p:nvPr>
            <p:ph idx="12" type="sldNum"/>
          </p:nvPr>
        </p:nvSpPr>
        <p:spPr>
          <a:xfrm>
            <a:off x="6586538" y="9120188"/>
            <a:ext cx="225300" cy="138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9bacc03977_0_44:notes"/>
          <p:cNvSpPr txBox="1"/>
          <p:nvPr>
            <p:ph idx="1" type="body"/>
          </p:nvPr>
        </p:nvSpPr>
        <p:spPr>
          <a:xfrm>
            <a:off x="598489" y="4418014"/>
            <a:ext cx="5610300" cy="4586400"/>
          </a:xfrm>
          <a:prstGeom prst="rect">
            <a:avLst/>
          </a:prstGeom>
          <a:noFill/>
          <a:ln>
            <a:noFill/>
          </a:ln>
        </p:spPr>
        <p:txBody>
          <a:bodyPr anchorCtr="0" anchor="t" bIns="44875" lIns="91375" spcFirstLastPara="1" rIns="91375" wrap="square" tIns="44875">
            <a:noAutofit/>
          </a:bodyPr>
          <a:lstStyle/>
          <a:p>
            <a:pPr indent="0" lvl="0" marL="0" rtl="0" algn="l">
              <a:lnSpc>
                <a:spcPct val="100000"/>
              </a:lnSpc>
              <a:spcBef>
                <a:spcPts val="1100"/>
              </a:spcBef>
              <a:spcAft>
                <a:spcPts val="0"/>
              </a:spcAft>
              <a:buSzPts val="1100"/>
              <a:buNone/>
            </a:pPr>
            <a:r>
              <a:t/>
            </a:r>
            <a:endParaRPr/>
          </a:p>
        </p:txBody>
      </p:sp>
      <p:sp>
        <p:nvSpPr>
          <p:cNvPr id="93" name="Google Shape;93;g9bacc03977_0_44:notes"/>
          <p:cNvSpPr/>
          <p:nvPr>
            <p:ph idx="2" type="sldImg"/>
          </p:nvPr>
        </p:nvSpPr>
        <p:spPr>
          <a:xfrm>
            <a:off x="765175" y="214313"/>
            <a:ext cx="5281500" cy="3962400"/>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miter lim="800000"/>
            <a:headEnd len="sm" w="sm" type="none"/>
            <a:tailEnd len="sm" w="sm" type="none"/>
          </a:ln>
        </p:spPr>
      </p:sp>
      <p:sp>
        <p:nvSpPr>
          <p:cNvPr id="94" name="Google Shape;94;g9bacc03977_0_44:notes"/>
          <p:cNvSpPr txBox="1"/>
          <p:nvPr>
            <p:ph idx="12" type="sldNum"/>
          </p:nvPr>
        </p:nvSpPr>
        <p:spPr>
          <a:xfrm>
            <a:off x="6586538" y="9120188"/>
            <a:ext cx="225300" cy="138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showMasterSp="0">
  <p:cSld name="1_Section Header">
    <p:spTree>
      <p:nvGrpSpPr>
        <p:cNvPr id="12" name="Shape 12"/>
        <p:cNvGrpSpPr/>
        <p:nvPr/>
      </p:nvGrpSpPr>
      <p:grpSpPr>
        <a:xfrm>
          <a:off x="0" y="0"/>
          <a:ext cx="0" cy="0"/>
          <a:chOff x="0" y="0"/>
          <a:chExt cx="0" cy="0"/>
        </a:xfrm>
      </p:grpSpPr>
      <p:pic>
        <p:nvPicPr>
          <p:cNvPr descr="DP-En-background.png" id="13" name="Google Shape;13;p54"/>
          <p:cNvPicPr preferRelativeResize="0"/>
          <p:nvPr/>
        </p:nvPicPr>
        <p:blipFill rotWithShape="1">
          <a:blip r:embed="rId2">
            <a:alphaModFix/>
          </a:blip>
          <a:srcRect b="0" l="0" r="0" t="0"/>
          <a:stretch/>
        </p:blipFill>
        <p:spPr>
          <a:xfrm>
            <a:off x="-15118" y="-15118"/>
            <a:ext cx="10129021" cy="7596000"/>
          </a:xfrm>
          <a:prstGeom prst="rect">
            <a:avLst/>
          </a:prstGeom>
          <a:noFill/>
          <a:ln>
            <a:noFill/>
          </a:ln>
        </p:spPr>
      </p:pic>
      <p:sp>
        <p:nvSpPr>
          <p:cNvPr id="14" name="Google Shape;14;p54"/>
          <p:cNvSpPr txBox="1"/>
          <p:nvPr>
            <p:ph idx="1" type="body"/>
          </p:nvPr>
        </p:nvSpPr>
        <p:spPr>
          <a:xfrm>
            <a:off x="1372195" y="2632993"/>
            <a:ext cx="8104133" cy="1551085"/>
          </a:xfrm>
          <a:prstGeom prst="rect">
            <a:avLst/>
          </a:prstGeom>
          <a:noFill/>
          <a:ln>
            <a:noFill/>
          </a:ln>
        </p:spPr>
        <p:txBody>
          <a:bodyPr anchorCtr="0" anchor="ctr" bIns="0" lIns="0" spcFirstLastPara="1" rIns="0" wrap="square" tIns="0">
            <a:noAutofit/>
          </a:bodyPr>
          <a:lstStyle>
            <a:lvl1pPr indent="-228600" lvl="0" marL="457200" marR="0" algn="ctr">
              <a:lnSpc>
                <a:spcPct val="100000"/>
              </a:lnSpc>
              <a:spcBef>
                <a:spcPts val="0"/>
              </a:spcBef>
              <a:spcAft>
                <a:spcPts val="0"/>
              </a:spcAft>
              <a:buClr>
                <a:schemeClr val="lt1"/>
              </a:buClr>
              <a:buSzPts val="5100"/>
              <a:buFont typeface="Open Sans"/>
              <a:buNone/>
              <a:defRPr b="1" sz="5100" cap="none">
                <a:solidFill>
                  <a:schemeClr val="lt1"/>
                </a:solidFill>
                <a:latin typeface="Open Sans"/>
                <a:ea typeface="Open Sans"/>
                <a:cs typeface="Open Sans"/>
                <a:sym typeface="Open Sans"/>
              </a:defRPr>
            </a:lvl1pPr>
            <a:lvl2pPr indent="-342900" lvl="1" marL="914400" algn="l">
              <a:lnSpc>
                <a:spcPct val="100000"/>
              </a:lnSpc>
              <a:spcBef>
                <a:spcPts val="0"/>
              </a:spcBef>
              <a:spcAft>
                <a:spcPts val="0"/>
              </a:spcAft>
              <a:buSzPts val="1800"/>
              <a:buChar char="•"/>
              <a:defRPr/>
            </a:lvl2pPr>
            <a:lvl3pPr indent="-342900" lvl="2" marL="1371600" algn="l">
              <a:lnSpc>
                <a:spcPct val="90000"/>
              </a:lnSpc>
              <a:spcBef>
                <a:spcPts val="720"/>
              </a:spcBef>
              <a:spcAft>
                <a:spcPts val="0"/>
              </a:spcAft>
              <a:buSzPts val="1800"/>
              <a:buChar char="•"/>
              <a:defRPr/>
            </a:lvl3pPr>
            <a:lvl4pPr indent="-228600" lvl="3" marL="1828800" algn="l">
              <a:lnSpc>
                <a:spcPct val="90000"/>
              </a:lnSpc>
              <a:spcBef>
                <a:spcPts val="720"/>
              </a:spcBef>
              <a:spcAft>
                <a:spcPts val="0"/>
              </a:spcAft>
              <a:buSzPts val="1400"/>
              <a:buNone/>
              <a:defRPr/>
            </a:lvl4pPr>
            <a:lvl5pPr indent="-228600" lvl="4" marL="2286000" algn="l">
              <a:lnSpc>
                <a:spcPct val="90000"/>
              </a:lnSpc>
              <a:spcBef>
                <a:spcPts val="0"/>
              </a:spcBef>
              <a:spcAft>
                <a:spcPts val="0"/>
              </a:spcAft>
              <a:buSzPts val="1400"/>
              <a:buNone/>
              <a:defRPr/>
            </a:lvl5pPr>
            <a:lvl6pPr indent="-342900" lvl="5" marL="2743200" algn="l">
              <a:lnSpc>
                <a:spcPct val="100000"/>
              </a:lnSpc>
              <a:spcBef>
                <a:spcPts val="720"/>
              </a:spcBef>
              <a:spcAft>
                <a:spcPts val="0"/>
              </a:spcAft>
              <a:buSzPts val="1800"/>
              <a:buChar char="•"/>
              <a:defRPr/>
            </a:lvl6pPr>
            <a:lvl7pPr indent="-228600" lvl="6" marL="3200400" algn="l">
              <a:lnSpc>
                <a:spcPct val="90000"/>
              </a:lnSpc>
              <a:spcBef>
                <a:spcPts val="0"/>
              </a:spcBef>
              <a:spcAft>
                <a:spcPts val="0"/>
              </a:spcAft>
              <a:buSzPts val="1400"/>
              <a:buNone/>
              <a:defRPr/>
            </a:lvl7pPr>
            <a:lvl8pPr indent="-228600" lvl="7" marL="3657600" algn="l">
              <a:lnSpc>
                <a:spcPct val="90000"/>
              </a:lnSpc>
              <a:spcBef>
                <a:spcPts val="720"/>
              </a:spcBef>
              <a:spcAft>
                <a:spcPts val="0"/>
              </a:spcAft>
              <a:buSzPts val="1400"/>
              <a:buNone/>
              <a:defRPr/>
            </a:lvl8pPr>
            <a:lvl9pPr indent="-228600" lvl="8" marL="4114800" algn="l">
              <a:lnSpc>
                <a:spcPct val="90000"/>
              </a:lnSpc>
              <a:spcBef>
                <a:spcPts val="720"/>
              </a:spcBef>
              <a:spcAft>
                <a:spcPts val="72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 name="Shape 15"/>
        <p:cNvGrpSpPr/>
        <p:nvPr/>
      </p:nvGrpSpPr>
      <p:grpSpPr>
        <a:xfrm>
          <a:off x="0" y="0"/>
          <a:ext cx="0" cy="0"/>
          <a:chOff x="0" y="0"/>
          <a:chExt cx="0" cy="0"/>
        </a:xfrm>
      </p:grpSpPr>
      <p:sp>
        <p:nvSpPr>
          <p:cNvPr id="16" name="Google Shape;16;gf04206c73e_0_77"/>
          <p:cNvSpPr txBox="1"/>
          <p:nvPr>
            <p:ph type="title"/>
          </p:nvPr>
        </p:nvSpPr>
        <p:spPr>
          <a:xfrm>
            <a:off x="343790" y="430598"/>
            <a:ext cx="9397800" cy="1177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gf04206c73e_0_77"/>
          <p:cNvSpPr txBox="1"/>
          <p:nvPr>
            <p:ph idx="1" type="body"/>
          </p:nvPr>
        </p:nvSpPr>
        <p:spPr>
          <a:xfrm>
            <a:off x="343790" y="1806607"/>
            <a:ext cx="9397800" cy="4911300"/>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0"/>
              </a:spcBef>
              <a:spcAft>
                <a:spcPts val="0"/>
              </a:spcAft>
              <a:buSzPts val="2700"/>
              <a:buChar char="•"/>
              <a:defRPr/>
            </a:lvl1pPr>
            <a:lvl2pPr indent="-374650" lvl="1" marL="914400" algn="l">
              <a:lnSpc>
                <a:spcPct val="100000"/>
              </a:lnSpc>
              <a:spcBef>
                <a:spcPts val="0"/>
              </a:spcBef>
              <a:spcAft>
                <a:spcPts val="0"/>
              </a:spcAft>
              <a:buSzPts val="2300"/>
              <a:buChar char="•"/>
              <a:defRPr/>
            </a:lvl2pPr>
            <a:lvl3pPr indent="-336550" lvl="2" marL="1371600" algn="l">
              <a:lnSpc>
                <a:spcPct val="90000"/>
              </a:lnSpc>
              <a:spcBef>
                <a:spcPts val="680"/>
              </a:spcBef>
              <a:spcAft>
                <a:spcPts val="0"/>
              </a:spcAft>
              <a:buSzPts val="1700"/>
              <a:buChar char="•"/>
              <a:defRPr/>
            </a:lvl3pPr>
            <a:lvl4pPr indent="-228600" lvl="3" marL="1828800" algn="l">
              <a:lnSpc>
                <a:spcPct val="90000"/>
              </a:lnSpc>
              <a:spcBef>
                <a:spcPts val="680"/>
              </a:spcBef>
              <a:spcAft>
                <a:spcPts val="0"/>
              </a:spcAft>
              <a:buSzPts val="1400"/>
              <a:buNone/>
              <a:defRPr/>
            </a:lvl4pPr>
            <a:lvl5pPr indent="-228600" lvl="4" marL="2286000" algn="l">
              <a:lnSpc>
                <a:spcPct val="90000"/>
              </a:lnSpc>
              <a:spcBef>
                <a:spcPts val="0"/>
              </a:spcBef>
              <a:spcAft>
                <a:spcPts val="0"/>
              </a:spcAft>
              <a:buSzPts val="1400"/>
              <a:buNone/>
              <a:defRPr/>
            </a:lvl5pPr>
            <a:lvl6pPr indent="-349250" lvl="5" marL="2743200" algn="l">
              <a:lnSpc>
                <a:spcPct val="100000"/>
              </a:lnSpc>
              <a:spcBef>
                <a:spcPts val="680"/>
              </a:spcBef>
              <a:spcAft>
                <a:spcPts val="0"/>
              </a:spcAft>
              <a:buSzPts val="1900"/>
              <a:buChar char="•"/>
              <a:defRPr/>
            </a:lvl6pPr>
            <a:lvl7pPr indent="-228600" lvl="6" marL="3200400" algn="l">
              <a:lnSpc>
                <a:spcPct val="90000"/>
              </a:lnSpc>
              <a:spcBef>
                <a:spcPts val="0"/>
              </a:spcBef>
              <a:spcAft>
                <a:spcPts val="0"/>
              </a:spcAft>
              <a:buSzPts val="1400"/>
              <a:buNone/>
              <a:defRPr/>
            </a:lvl7pPr>
            <a:lvl8pPr indent="-228600" lvl="7" marL="3657600" algn="l">
              <a:lnSpc>
                <a:spcPct val="90000"/>
              </a:lnSpc>
              <a:spcBef>
                <a:spcPts val="680"/>
              </a:spcBef>
              <a:spcAft>
                <a:spcPts val="0"/>
              </a:spcAft>
              <a:buSzPts val="1400"/>
              <a:buNone/>
              <a:defRPr/>
            </a:lvl8pPr>
            <a:lvl9pPr indent="-228600" lvl="8" marL="4114800" algn="l">
              <a:lnSpc>
                <a:spcPct val="90000"/>
              </a:lnSpc>
              <a:spcBef>
                <a:spcPts val="680"/>
              </a:spcBef>
              <a:spcAft>
                <a:spcPts val="680"/>
              </a:spcAft>
              <a:buSzPts val="1400"/>
              <a:buNone/>
              <a:defRPr/>
            </a:lvl9pPr>
          </a:lstStyle>
          <a:p/>
        </p:txBody>
      </p:sp>
      <p:sp>
        <p:nvSpPr>
          <p:cNvPr id="18" name="Google Shape;18;gf04206c73e_0_77"/>
          <p:cNvSpPr txBox="1"/>
          <p:nvPr>
            <p:ph idx="12" type="sldNum"/>
          </p:nvPr>
        </p:nvSpPr>
        <p:spPr>
          <a:xfrm>
            <a:off x="9344698" y="6856656"/>
            <a:ext cx="605100" cy="578700"/>
          </a:xfrm>
          <a:prstGeom prst="rect">
            <a:avLst/>
          </a:prstGeom>
          <a:noFill/>
          <a:ln>
            <a:noFill/>
          </a:ln>
        </p:spPr>
        <p:txBody>
          <a:bodyPr anchorCtr="0" anchor="ctr" bIns="48125" lIns="96250" spcFirstLastPara="1" rIns="96250" wrap="square" tIns="4812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9" name="Shape 19"/>
        <p:cNvGrpSpPr/>
        <p:nvPr/>
      </p:nvGrpSpPr>
      <p:grpSpPr>
        <a:xfrm>
          <a:off x="0" y="0"/>
          <a:ext cx="0" cy="0"/>
          <a:chOff x="0" y="0"/>
          <a:chExt cx="0" cy="0"/>
        </a:xfrm>
      </p:grpSpPr>
      <p:sp>
        <p:nvSpPr>
          <p:cNvPr id="20" name="Google Shape;20;p55"/>
          <p:cNvSpPr txBox="1"/>
          <p:nvPr>
            <p:ph type="title"/>
          </p:nvPr>
        </p:nvSpPr>
        <p:spPr>
          <a:xfrm>
            <a:off x="653061" y="654747"/>
            <a:ext cx="8811688" cy="789548"/>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3400">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55"/>
          <p:cNvSpPr txBox="1"/>
          <p:nvPr>
            <p:ph idx="1" type="body"/>
          </p:nvPr>
        </p:nvSpPr>
        <p:spPr>
          <a:xfrm>
            <a:off x="652964" y="1444296"/>
            <a:ext cx="8811785" cy="4861581"/>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0"/>
              </a:spcBef>
              <a:spcAft>
                <a:spcPts val="0"/>
              </a:spcAft>
              <a:buSzPts val="2700"/>
              <a:buChar char="•"/>
              <a:defRPr>
                <a:latin typeface="Open Sans"/>
                <a:ea typeface="Open Sans"/>
                <a:cs typeface="Open Sans"/>
                <a:sym typeface="Open Sans"/>
              </a:defRPr>
            </a:lvl1pPr>
            <a:lvl2pPr indent="-374650" lvl="1" marL="914400" algn="l">
              <a:lnSpc>
                <a:spcPct val="100000"/>
              </a:lnSpc>
              <a:spcBef>
                <a:spcPts val="0"/>
              </a:spcBef>
              <a:spcAft>
                <a:spcPts val="0"/>
              </a:spcAft>
              <a:buSzPts val="2300"/>
              <a:buChar char="•"/>
              <a:defRPr>
                <a:latin typeface="Open Sans"/>
                <a:ea typeface="Open Sans"/>
                <a:cs typeface="Open Sans"/>
                <a:sym typeface="Open Sans"/>
              </a:defRPr>
            </a:lvl2pPr>
            <a:lvl3pPr indent="-349250" lvl="2" marL="1371600" algn="l">
              <a:lnSpc>
                <a:spcPct val="90000"/>
              </a:lnSpc>
              <a:spcBef>
                <a:spcPts val="760"/>
              </a:spcBef>
              <a:spcAft>
                <a:spcPts val="0"/>
              </a:spcAft>
              <a:buSzPts val="1900"/>
              <a:buChar char="•"/>
              <a:defRPr sz="1900">
                <a:latin typeface="Open Sans"/>
                <a:ea typeface="Open Sans"/>
                <a:cs typeface="Open Sans"/>
                <a:sym typeface="Open Sans"/>
              </a:defRPr>
            </a:lvl3pPr>
            <a:lvl4pPr indent="-228600" lvl="3" marL="1828800" algn="l">
              <a:lnSpc>
                <a:spcPct val="90000"/>
              </a:lnSpc>
              <a:spcBef>
                <a:spcPts val="720"/>
              </a:spcBef>
              <a:spcAft>
                <a:spcPts val="0"/>
              </a:spcAft>
              <a:buSzPts val="1400"/>
              <a:buNone/>
              <a:defRPr/>
            </a:lvl4pPr>
            <a:lvl5pPr indent="-228600" lvl="4" marL="2286000" algn="l">
              <a:lnSpc>
                <a:spcPct val="90000"/>
              </a:lnSpc>
              <a:spcBef>
                <a:spcPts val="0"/>
              </a:spcBef>
              <a:spcAft>
                <a:spcPts val="0"/>
              </a:spcAft>
              <a:buSzPts val="1400"/>
              <a:buNone/>
              <a:defRPr/>
            </a:lvl5pPr>
            <a:lvl6pPr indent="-342900" lvl="5" marL="2743200" algn="l">
              <a:lnSpc>
                <a:spcPct val="100000"/>
              </a:lnSpc>
              <a:spcBef>
                <a:spcPts val="720"/>
              </a:spcBef>
              <a:spcAft>
                <a:spcPts val="0"/>
              </a:spcAft>
              <a:buSzPts val="1800"/>
              <a:buChar char="•"/>
              <a:defRPr/>
            </a:lvl6pPr>
            <a:lvl7pPr indent="-228600" lvl="6" marL="3200400" algn="l">
              <a:lnSpc>
                <a:spcPct val="90000"/>
              </a:lnSpc>
              <a:spcBef>
                <a:spcPts val="0"/>
              </a:spcBef>
              <a:spcAft>
                <a:spcPts val="0"/>
              </a:spcAft>
              <a:buSzPts val="1400"/>
              <a:buNone/>
              <a:defRPr/>
            </a:lvl7pPr>
            <a:lvl8pPr indent="-228600" lvl="7" marL="3657600" algn="l">
              <a:lnSpc>
                <a:spcPct val="90000"/>
              </a:lnSpc>
              <a:spcBef>
                <a:spcPts val="720"/>
              </a:spcBef>
              <a:spcAft>
                <a:spcPts val="0"/>
              </a:spcAft>
              <a:buSzPts val="1400"/>
              <a:buNone/>
              <a:defRPr/>
            </a:lvl8pPr>
            <a:lvl9pPr indent="-228600" lvl="8" marL="4114800" algn="l">
              <a:lnSpc>
                <a:spcPct val="90000"/>
              </a:lnSpc>
              <a:spcBef>
                <a:spcPts val="720"/>
              </a:spcBef>
              <a:spcAft>
                <a:spcPts val="72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2" name="Shape 22"/>
        <p:cNvGrpSpPr/>
        <p:nvPr/>
      </p:nvGrpSpPr>
      <p:grpSpPr>
        <a:xfrm>
          <a:off x="0" y="0"/>
          <a:ext cx="0" cy="0"/>
          <a:chOff x="0" y="0"/>
          <a:chExt cx="0" cy="0"/>
        </a:xfrm>
      </p:grpSpPr>
      <p:sp>
        <p:nvSpPr>
          <p:cNvPr id="23" name="Google Shape;23;p56"/>
          <p:cNvSpPr txBox="1"/>
          <p:nvPr>
            <p:ph idx="1" type="body"/>
          </p:nvPr>
        </p:nvSpPr>
        <p:spPr>
          <a:xfrm>
            <a:off x="653061" y="1444295"/>
            <a:ext cx="5196695" cy="70551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2500"/>
              <a:buNone/>
              <a:defRPr b="1" sz="2500">
                <a:solidFill>
                  <a:srgbClr val="004B8D"/>
                </a:solidFill>
                <a:latin typeface="Arial"/>
                <a:ea typeface="Arial"/>
                <a:cs typeface="Arial"/>
                <a:sym typeface="Arial"/>
              </a:defRPr>
            </a:lvl1pPr>
            <a:lvl2pPr indent="-228600" lvl="1" marL="914400" algn="l">
              <a:lnSpc>
                <a:spcPct val="100000"/>
              </a:lnSpc>
              <a:spcBef>
                <a:spcPts val="0"/>
              </a:spcBef>
              <a:spcAft>
                <a:spcPts val="0"/>
              </a:spcAft>
              <a:buSzPts val="2100"/>
              <a:buNone/>
              <a:defRPr b="1" sz="2100"/>
            </a:lvl2pPr>
            <a:lvl3pPr indent="-228600" lvl="2" marL="1371600" algn="l">
              <a:lnSpc>
                <a:spcPct val="90000"/>
              </a:lnSpc>
              <a:spcBef>
                <a:spcPts val="760"/>
              </a:spcBef>
              <a:spcAft>
                <a:spcPts val="0"/>
              </a:spcAft>
              <a:buSzPts val="1900"/>
              <a:buNone/>
              <a:defRPr b="1" sz="1900"/>
            </a:lvl3pPr>
            <a:lvl4pPr indent="-228600" lvl="3" marL="1828800" algn="l">
              <a:lnSpc>
                <a:spcPct val="90000"/>
              </a:lnSpc>
              <a:spcBef>
                <a:spcPts val="680"/>
              </a:spcBef>
              <a:spcAft>
                <a:spcPts val="0"/>
              </a:spcAft>
              <a:buSzPts val="1700"/>
              <a:buFont typeface="Book Antiqua"/>
              <a:buNone/>
              <a:defRPr b="1" sz="1700"/>
            </a:lvl4pPr>
            <a:lvl5pPr indent="-228600" lvl="4" marL="2286000" algn="l">
              <a:lnSpc>
                <a:spcPct val="90000"/>
              </a:lnSpc>
              <a:spcBef>
                <a:spcPts val="0"/>
              </a:spcBef>
              <a:spcAft>
                <a:spcPts val="0"/>
              </a:spcAft>
              <a:buSzPts val="680"/>
              <a:buNone/>
              <a:defRPr b="1" sz="1700"/>
            </a:lvl5pPr>
            <a:lvl6pPr indent="-228600" lvl="5" marL="2743200" algn="l">
              <a:lnSpc>
                <a:spcPct val="100000"/>
              </a:lnSpc>
              <a:spcBef>
                <a:spcPts val="680"/>
              </a:spcBef>
              <a:spcAft>
                <a:spcPts val="0"/>
              </a:spcAft>
              <a:buSzPts val="1700"/>
              <a:buNone/>
              <a:defRPr b="1" sz="1700"/>
            </a:lvl6pPr>
            <a:lvl7pPr indent="-228600" lvl="6" marL="3200400" algn="l">
              <a:lnSpc>
                <a:spcPct val="90000"/>
              </a:lnSpc>
              <a:spcBef>
                <a:spcPts val="0"/>
              </a:spcBef>
              <a:spcAft>
                <a:spcPts val="0"/>
              </a:spcAft>
              <a:buSzPts val="680"/>
              <a:buNone/>
              <a:defRPr b="1" sz="1700"/>
            </a:lvl7pPr>
            <a:lvl8pPr indent="-228600" lvl="7" marL="3657600" algn="l">
              <a:lnSpc>
                <a:spcPct val="90000"/>
              </a:lnSpc>
              <a:spcBef>
                <a:spcPts val="680"/>
              </a:spcBef>
              <a:spcAft>
                <a:spcPts val="0"/>
              </a:spcAft>
              <a:buSzPts val="680"/>
              <a:buNone/>
              <a:defRPr b="1" sz="1700"/>
            </a:lvl8pPr>
            <a:lvl9pPr indent="-228600" lvl="8" marL="4114800" algn="l">
              <a:lnSpc>
                <a:spcPct val="90000"/>
              </a:lnSpc>
              <a:spcBef>
                <a:spcPts val="680"/>
              </a:spcBef>
              <a:spcAft>
                <a:spcPts val="680"/>
              </a:spcAft>
              <a:buSzPts val="680"/>
              <a:buNone/>
              <a:defRPr b="1" sz="1700"/>
            </a:lvl9pPr>
          </a:lstStyle>
          <a:p/>
        </p:txBody>
      </p:sp>
      <p:sp>
        <p:nvSpPr>
          <p:cNvPr id="24" name="Google Shape;24;p56"/>
          <p:cNvSpPr txBox="1"/>
          <p:nvPr>
            <p:ph idx="2" type="body"/>
          </p:nvPr>
        </p:nvSpPr>
        <p:spPr>
          <a:xfrm>
            <a:off x="653061" y="2149811"/>
            <a:ext cx="5196695" cy="418642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900"/>
              <a:buNone/>
              <a:defRPr sz="1900">
                <a:solidFill>
                  <a:srgbClr val="A5A5A5"/>
                </a:solidFill>
                <a:latin typeface="Open Sans"/>
                <a:ea typeface="Open Sans"/>
                <a:cs typeface="Open Sans"/>
                <a:sym typeface="Open Sans"/>
              </a:defRPr>
            </a:lvl1pPr>
            <a:lvl2pPr indent="-361950" lvl="1" marL="914400" algn="l">
              <a:lnSpc>
                <a:spcPct val="100000"/>
              </a:lnSpc>
              <a:spcBef>
                <a:spcPts val="0"/>
              </a:spcBef>
              <a:spcAft>
                <a:spcPts val="0"/>
              </a:spcAft>
              <a:buSzPts val="2100"/>
              <a:buChar char="•"/>
              <a:defRPr sz="2100">
                <a:solidFill>
                  <a:srgbClr val="A5A5A5"/>
                </a:solidFill>
              </a:defRPr>
            </a:lvl2pPr>
            <a:lvl3pPr indent="-349250" lvl="2" marL="1371600" algn="l">
              <a:lnSpc>
                <a:spcPct val="90000"/>
              </a:lnSpc>
              <a:spcBef>
                <a:spcPts val="760"/>
              </a:spcBef>
              <a:spcAft>
                <a:spcPts val="0"/>
              </a:spcAft>
              <a:buSzPts val="1900"/>
              <a:buChar char="•"/>
              <a:defRPr sz="1900">
                <a:solidFill>
                  <a:srgbClr val="A5A5A5"/>
                </a:solidFill>
              </a:defRPr>
            </a:lvl3pPr>
            <a:lvl4pPr indent="-228600" lvl="3" marL="1828800" algn="l">
              <a:lnSpc>
                <a:spcPct val="90000"/>
              </a:lnSpc>
              <a:spcBef>
                <a:spcPts val="680"/>
              </a:spcBef>
              <a:spcAft>
                <a:spcPts val="0"/>
              </a:spcAft>
              <a:buSzPts val="1400"/>
              <a:buNone/>
              <a:defRPr sz="1700"/>
            </a:lvl4pPr>
            <a:lvl5pPr indent="-228600" lvl="4" marL="2286000" algn="l">
              <a:lnSpc>
                <a:spcPct val="90000"/>
              </a:lnSpc>
              <a:spcBef>
                <a:spcPts val="0"/>
              </a:spcBef>
              <a:spcAft>
                <a:spcPts val="0"/>
              </a:spcAft>
              <a:buSzPts val="1400"/>
              <a:buNone/>
              <a:defRPr sz="1700"/>
            </a:lvl5pPr>
            <a:lvl6pPr indent="-336550" lvl="5" marL="2743200" algn="l">
              <a:lnSpc>
                <a:spcPct val="100000"/>
              </a:lnSpc>
              <a:spcBef>
                <a:spcPts val="680"/>
              </a:spcBef>
              <a:spcAft>
                <a:spcPts val="0"/>
              </a:spcAft>
              <a:buSzPts val="1700"/>
              <a:buChar char="•"/>
              <a:defRPr sz="1700"/>
            </a:lvl6pPr>
            <a:lvl7pPr indent="-228600" lvl="6" marL="3200400" algn="l">
              <a:lnSpc>
                <a:spcPct val="90000"/>
              </a:lnSpc>
              <a:spcBef>
                <a:spcPts val="0"/>
              </a:spcBef>
              <a:spcAft>
                <a:spcPts val="0"/>
              </a:spcAft>
              <a:buSzPts val="1400"/>
              <a:buNone/>
              <a:defRPr sz="1700"/>
            </a:lvl7pPr>
            <a:lvl8pPr indent="-228600" lvl="7" marL="3657600" algn="l">
              <a:lnSpc>
                <a:spcPct val="90000"/>
              </a:lnSpc>
              <a:spcBef>
                <a:spcPts val="680"/>
              </a:spcBef>
              <a:spcAft>
                <a:spcPts val="0"/>
              </a:spcAft>
              <a:buSzPts val="1400"/>
              <a:buNone/>
              <a:defRPr sz="1700"/>
            </a:lvl8pPr>
            <a:lvl9pPr indent="-228600" lvl="8" marL="4114800" algn="l">
              <a:lnSpc>
                <a:spcPct val="90000"/>
              </a:lnSpc>
              <a:spcBef>
                <a:spcPts val="680"/>
              </a:spcBef>
              <a:spcAft>
                <a:spcPts val="680"/>
              </a:spcAft>
              <a:buSzPts val="1400"/>
              <a:buNone/>
              <a:defRPr sz="1700"/>
            </a:lvl9pPr>
          </a:lstStyle>
          <a:p/>
        </p:txBody>
      </p:sp>
      <p:sp>
        <p:nvSpPr>
          <p:cNvPr id="25" name="Google Shape;25;p56"/>
          <p:cNvSpPr txBox="1"/>
          <p:nvPr>
            <p:ph idx="3" type="body"/>
          </p:nvPr>
        </p:nvSpPr>
        <p:spPr>
          <a:xfrm>
            <a:off x="6030222" y="1444296"/>
            <a:ext cx="3434527" cy="4891343"/>
          </a:xfrm>
          <a:prstGeom prst="rect">
            <a:avLst/>
          </a:prstGeom>
          <a:noFill/>
          <a:ln>
            <a:noFill/>
          </a:ln>
        </p:spPr>
        <p:txBody>
          <a:bodyPr anchorCtr="0" anchor="t" bIns="0" lIns="0" spcFirstLastPara="1" rIns="0" wrap="square" tIns="0">
            <a:noAutofit/>
          </a:bodyPr>
          <a:lstStyle>
            <a:lvl1pPr indent="-400050" lvl="0" marL="457200" algn="l">
              <a:lnSpc>
                <a:spcPct val="100000"/>
              </a:lnSpc>
              <a:spcBef>
                <a:spcPts val="0"/>
              </a:spcBef>
              <a:spcAft>
                <a:spcPts val="0"/>
              </a:spcAft>
              <a:buSzPts val="2700"/>
              <a:buChar char="•"/>
              <a:defRPr>
                <a:latin typeface="Open Sans"/>
                <a:ea typeface="Open Sans"/>
                <a:cs typeface="Open Sans"/>
                <a:sym typeface="Open Sans"/>
              </a:defRPr>
            </a:lvl1pPr>
            <a:lvl2pPr indent="-342900" lvl="1" marL="914400" algn="l">
              <a:lnSpc>
                <a:spcPct val="100000"/>
              </a:lnSpc>
              <a:spcBef>
                <a:spcPts val="0"/>
              </a:spcBef>
              <a:spcAft>
                <a:spcPts val="0"/>
              </a:spcAft>
              <a:buSzPts val="1800"/>
              <a:buChar char="•"/>
              <a:defRPr/>
            </a:lvl2pPr>
            <a:lvl3pPr indent="-342900" lvl="2" marL="1371600" algn="l">
              <a:lnSpc>
                <a:spcPct val="90000"/>
              </a:lnSpc>
              <a:spcBef>
                <a:spcPts val="720"/>
              </a:spcBef>
              <a:spcAft>
                <a:spcPts val="0"/>
              </a:spcAft>
              <a:buSzPts val="1800"/>
              <a:buChar char="•"/>
              <a:defRPr/>
            </a:lvl3pPr>
            <a:lvl4pPr indent="-228600" lvl="3" marL="1828800" algn="l">
              <a:lnSpc>
                <a:spcPct val="90000"/>
              </a:lnSpc>
              <a:spcBef>
                <a:spcPts val="720"/>
              </a:spcBef>
              <a:spcAft>
                <a:spcPts val="0"/>
              </a:spcAft>
              <a:buSzPts val="1400"/>
              <a:buNone/>
              <a:defRPr/>
            </a:lvl4pPr>
            <a:lvl5pPr indent="-228600" lvl="4" marL="2286000" algn="l">
              <a:lnSpc>
                <a:spcPct val="90000"/>
              </a:lnSpc>
              <a:spcBef>
                <a:spcPts val="0"/>
              </a:spcBef>
              <a:spcAft>
                <a:spcPts val="0"/>
              </a:spcAft>
              <a:buSzPts val="1400"/>
              <a:buNone/>
              <a:defRPr/>
            </a:lvl5pPr>
            <a:lvl6pPr indent="-342900" lvl="5" marL="2743200" algn="l">
              <a:lnSpc>
                <a:spcPct val="100000"/>
              </a:lnSpc>
              <a:spcBef>
                <a:spcPts val="720"/>
              </a:spcBef>
              <a:spcAft>
                <a:spcPts val="0"/>
              </a:spcAft>
              <a:buSzPts val="1800"/>
              <a:buChar char="•"/>
              <a:defRPr/>
            </a:lvl6pPr>
            <a:lvl7pPr indent="-228600" lvl="6" marL="3200400" algn="l">
              <a:lnSpc>
                <a:spcPct val="90000"/>
              </a:lnSpc>
              <a:spcBef>
                <a:spcPts val="0"/>
              </a:spcBef>
              <a:spcAft>
                <a:spcPts val="0"/>
              </a:spcAft>
              <a:buSzPts val="1400"/>
              <a:buNone/>
              <a:defRPr/>
            </a:lvl7pPr>
            <a:lvl8pPr indent="-228600" lvl="7" marL="3657600" algn="l">
              <a:lnSpc>
                <a:spcPct val="90000"/>
              </a:lnSpc>
              <a:spcBef>
                <a:spcPts val="720"/>
              </a:spcBef>
              <a:spcAft>
                <a:spcPts val="0"/>
              </a:spcAft>
              <a:buSzPts val="1400"/>
              <a:buNone/>
              <a:defRPr/>
            </a:lvl8pPr>
            <a:lvl9pPr indent="-228600" lvl="8" marL="4114800" algn="l">
              <a:lnSpc>
                <a:spcPct val="90000"/>
              </a:lnSpc>
              <a:spcBef>
                <a:spcPts val="720"/>
              </a:spcBef>
              <a:spcAft>
                <a:spcPts val="720"/>
              </a:spcAft>
              <a:buSzPts val="1400"/>
              <a:buNone/>
              <a:defRPr/>
            </a:lvl9pPr>
          </a:lstStyle>
          <a:p/>
        </p:txBody>
      </p:sp>
      <p:sp>
        <p:nvSpPr>
          <p:cNvPr id="26" name="Google Shape;26;p56"/>
          <p:cNvSpPr txBox="1"/>
          <p:nvPr>
            <p:ph type="title"/>
          </p:nvPr>
        </p:nvSpPr>
        <p:spPr>
          <a:xfrm>
            <a:off x="653061" y="654747"/>
            <a:ext cx="8811688" cy="789548"/>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7" name="Shape 27"/>
        <p:cNvGrpSpPr/>
        <p:nvPr/>
      </p:nvGrpSpPr>
      <p:grpSpPr>
        <a:xfrm>
          <a:off x="0" y="0"/>
          <a:ext cx="0" cy="0"/>
          <a:chOff x="0" y="0"/>
          <a:chExt cx="0" cy="0"/>
        </a:xfrm>
      </p:grpSpPr>
      <p:pic>
        <p:nvPicPr>
          <p:cNvPr descr="Corporate-background.png" id="28" name="Google Shape;28;p53"/>
          <p:cNvPicPr preferRelativeResize="0"/>
          <p:nvPr/>
        </p:nvPicPr>
        <p:blipFill rotWithShape="1">
          <a:blip r:embed="rId2">
            <a:alphaModFix/>
          </a:blip>
          <a:srcRect b="0" l="0" r="0" t="0"/>
          <a:stretch/>
        </p:blipFill>
        <p:spPr>
          <a:xfrm>
            <a:off x="-15118" y="-15118"/>
            <a:ext cx="10116000" cy="7596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ection Header" showMasterSp="0">
  <p:cSld name="9_Section Header">
    <p:spTree>
      <p:nvGrpSpPr>
        <p:cNvPr id="29" name="Shape 29"/>
        <p:cNvGrpSpPr/>
        <p:nvPr/>
      </p:nvGrpSpPr>
      <p:grpSpPr>
        <a:xfrm>
          <a:off x="0" y="0"/>
          <a:ext cx="0" cy="0"/>
          <a:chOff x="0" y="0"/>
          <a:chExt cx="0" cy="0"/>
        </a:xfrm>
      </p:grpSpPr>
      <p:pic>
        <p:nvPicPr>
          <p:cNvPr descr="DP-En-background-white.png" id="30" name="Google Shape;30;p57"/>
          <p:cNvPicPr preferRelativeResize="0"/>
          <p:nvPr/>
        </p:nvPicPr>
        <p:blipFill rotWithShape="1">
          <a:blip r:embed="rId2">
            <a:alphaModFix/>
          </a:blip>
          <a:srcRect b="0" l="0" r="0" t="0"/>
          <a:stretch/>
        </p:blipFill>
        <p:spPr>
          <a:xfrm>
            <a:off x="-15118" y="-15118"/>
            <a:ext cx="10129021" cy="7596000"/>
          </a:xfrm>
          <a:prstGeom prst="rect">
            <a:avLst/>
          </a:prstGeom>
          <a:noFill/>
          <a:ln>
            <a:noFill/>
          </a:ln>
        </p:spPr>
      </p:pic>
      <p:sp>
        <p:nvSpPr>
          <p:cNvPr id="31" name="Google Shape;31;p57"/>
          <p:cNvSpPr txBox="1"/>
          <p:nvPr>
            <p:ph idx="1" type="body"/>
          </p:nvPr>
        </p:nvSpPr>
        <p:spPr>
          <a:xfrm>
            <a:off x="1372195" y="2632993"/>
            <a:ext cx="8104133" cy="1551085"/>
          </a:xfrm>
          <a:prstGeom prst="rect">
            <a:avLst/>
          </a:prstGeom>
          <a:noFill/>
          <a:ln>
            <a:noFill/>
          </a:ln>
        </p:spPr>
        <p:txBody>
          <a:bodyPr anchorCtr="0" anchor="ctr" bIns="0" lIns="0" spcFirstLastPara="1" rIns="0" wrap="square" tIns="0">
            <a:noAutofit/>
          </a:bodyPr>
          <a:lstStyle>
            <a:lvl1pPr indent="-228600" lvl="0" marL="457200" marR="0" algn="ctr">
              <a:lnSpc>
                <a:spcPct val="100000"/>
              </a:lnSpc>
              <a:spcBef>
                <a:spcPts val="0"/>
              </a:spcBef>
              <a:spcAft>
                <a:spcPts val="0"/>
              </a:spcAft>
              <a:buClr>
                <a:srgbClr val="1AB7EA"/>
              </a:buClr>
              <a:buSzPts val="5100"/>
              <a:buFont typeface="Open Sans"/>
              <a:buNone/>
              <a:defRPr b="1" sz="5100" cap="none">
                <a:solidFill>
                  <a:srgbClr val="1AB7EA"/>
                </a:solidFill>
                <a:latin typeface="Open Sans"/>
                <a:ea typeface="Open Sans"/>
                <a:cs typeface="Open Sans"/>
                <a:sym typeface="Open Sans"/>
              </a:defRPr>
            </a:lvl1pPr>
            <a:lvl2pPr indent="-342900" lvl="1" marL="914400" algn="l">
              <a:lnSpc>
                <a:spcPct val="100000"/>
              </a:lnSpc>
              <a:spcBef>
                <a:spcPts val="0"/>
              </a:spcBef>
              <a:spcAft>
                <a:spcPts val="0"/>
              </a:spcAft>
              <a:buSzPts val="1800"/>
              <a:buChar char="•"/>
              <a:defRPr/>
            </a:lvl2pPr>
            <a:lvl3pPr indent="-342900" lvl="2" marL="1371600" algn="l">
              <a:lnSpc>
                <a:spcPct val="90000"/>
              </a:lnSpc>
              <a:spcBef>
                <a:spcPts val="720"/>
              </a:spcBef>
              <a:spcAft>
                <a:spcPts val="0"/>
              </a:spcAft>
              <a:buSzPts val="1800"/>
              <a:buChar char="•"/>
              <a:defRPr/>
            </a:lvl3pPr>
            <a:lvl4pPr indent="-228600" lvl="3" marL="1828800" algn="l">
              <a:lnSpc>
                <a:spcPct val="90000"/>
              </a:lnSpc>
              <a:spcBef>
                <a:spcPts val="720"/>
              </a:spcBef>
              <a:spcAft>
                <a:spcPts val="0"/>
              </a:spcAft>
              <a:buSzPts val="1400"/>
              <a:buNone/>
              <a:defRPr/>
            </a:lvl4pPr>
            <a:lvl5pPr indent="-228600" lvl="4" marL="2286000" algn="l">
              <a:lnSpc>
                <a:spcPct val="90000"/>
              </a:lnSpc>
              <a:spcBef>
                <a:spcPts val="0"/>
              </a:spcBef>
              <a:spcAft>
                <a:spcPts val="0"/>
              </a:spcAft>
              <a:buSzPts val="1400"/>
              <a:buNone/>
              <a:defRPr/>
            </a:lvl5pPr>
            <a:lvl6pPr indent="-342900" lvl="5" marL="2743200" algn="l">
              <a:lnSpc>
                <a:spcPct val="100000"/>
              </a:lnSpc>
              <a:spcBef>
                <a:spcPts val="720"/>
              </a:spcBef>
              <a:spcAft>
                <a:spcPts val="0"/>
              </a:spcAft>
              <a:buSzPts val="1800"/>
              <a:buChar char="•"/>
              <a:defRPr/>
            </a:lvl6pPr>
            <a:lvl7pPr indent="-228600" lvl="6" marL="3200400" algn="l">
              <a:lnSpc>
                <a:spcPct val="90000"/>
              </a:lnSpc>
              <a:spcBef>
                <a:spcPts val="0"/>
              </a:spcBef>
              <a:spcAft>
                <a:spcPts val="0"/>
              </a:spcAft>
              <a:buSzPts val="1400"/>
              <a:buNone/>
              <a:defRPr/>
            </a:lvl7pPr>
            <a:lvl8pPr indent="-228600" lvl="7" marL="3657600" algn="l">
              <a:lnSpc>
                <a:spcPct val="90000"/>
              </a:lnSpc>
              <a:spcBef>
                <a:spcPts val="720"/>
              </a:spcBef>
              <a:spcAft>
                <a:spcPts val="0"/>
              </a:spcAft>
              <a:buSzPts val="1400"/>
              <a:buNone/>
              <a:defRPr/>
            </a:lvl8pPr>
            <a:lvl9pPr indent="-228600" lvl="8" marL="4114800" algn="l">
              <a:lnSpc>
                <a:spcPct val="90000"/>
              </a:lnSpc>
              <a:spcBef>
                <a:spcPts val="720"/>
              </a:spcBef>
              <a:spcAft>
                <a:spcPts val="72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 name="Shape 3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 name="Shape 6"/>
        <p:cNvGrpSpPr/>
        <p:nvPr/>
      </p:nvGrpSpPr>
      <p:grpSpPr>
        <a:xfrm>
          <a:off x="0" y="0"/>
          <a:ext cx="0" cy="0"/>
          <a:chOff x="0" y="0"/>
          <a:chExt cx="0" cy="0"/>
        </a:xfrm>
      </p:grpSpPr>
      <p:pic>
        <p:nvPicPr>
          <p:cNvPr descr="Corporate footer.psd" id="7" name="Google Shape;7;p52"/>
          <p:cNvPicPr preferRelativeResize="0"/>
          <p:nvPr/>
        </p:nvPicPr>
        <p:blipFill rotWithShape="1">
          <a:blip r:embed="rId1">
            <a:alphaModFix/>
          </a:blip>
          <a:srcRect b="0" l="0" r="0" t="0"/>
          <a:stretch/>
        </p:blipFill>
        <p:spPr>
          <a:xfrm>
            <a:off x="-1179" y="6518536"/>
            <a:ext cx="9052560" cy="1054608"/>
          </a:xfrm>
          <a:prstGeom prst="rect">
            <a:avLst/>
          </a:prstGeom>
          <a:noFill/>
          <a:ln>
            <a:noFill/>
          </a:ln>
        </p:spPr>
      </p:pic>
      <p:sp>
        <p:nvSpPr>
          <p:cNvPr id="8" name="Google Shape;8;p52"/>
          <p:cNvSpPr txBox="1"/>
          <p:nvPr>
            <p:ph type="title"/>
          </p:nvPr>
        </p:nvSpPr>
        <p:spPr>
          <a:xfrm>
            <a:off x="653061" y="654747"/>
            <a:ext cx="8811688" cy="789548"/>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1" i="0" sz="3400" u="none" cap="none" strike="noStrike">
                <a:solidFill>
                  <a:srgbClr val="1AB7EA"/>
                </a:solidFill>
                <a:latin typeface="Arial Black"/>
                <a:ea typeface="Arial Black"/>
                <a:cs typeface="Arial Black"/>
                <a:sym typeface="Arial Black"/>
              </a:defRPr>
            </a:lvl1pPr>
            <a:lvl2pPr lvl="1" marR="0" rtl="0" algn="l">
              <a:lnSpc>
                <a:spcPct val="100000"/>
              </a:lnSpc>
              <a:spcBef>
                <a:spcPts val="0"/>
              </a:spcBef>
              <a:spcAft>
                <a:spcPts val="0"/>
              </a:spcAft>
              <a:buClr>
                <a:srgbClr val="000000"/>
              </a:buClr>
              <a:buSzPts val="1400"/>
              <a:buFont typeface="Arial"/>
              <a:buNone/>
              <a:defRPr b="1" i="0" sz="2500" u="none" cap="none" strike="noStrike">
                <a:solidFill>
                  <a:schemeClr val="dk1"/>
                </a:solidFill>
                <a:latin typeface="Book Antiqua"/>
                <a:ea typeface="Book Antiqua"/>
                <a:cs typeface="Book Antiqua"/>
                <a:sym typeface="Book Antiqua"/>
              </a:defRPr>
            </a:lvl2pPr>
            <a:lvl3pPr lvl="2" marR="0" rtl="0" algn="l">
              <a:lnSpc>
                <a:spcPct val="100000"/>
              </a:lnSpc>
              <a:spcBef>
                <a:spcPts val="0"/>
              </a:spcBef>
              <a:spcAft>
                <a:spcPts val="0"/>
              </a:spcAft>
              <a:buClr>
                <a:srgbClr val="000000"/>
              </a:buClr>
              <a:buSzPts val="1400"/>
              <a:buFont typeface="Arial"/>
              <a:buNone/>
              <a:defRPr b="1" i="0" sz="2500" u="none" cap="none" strike="noStrike">
                <a:solidFill>
                  <a:schemeClr val="dk1"/>
                </a:solidFill>
                <a:latin typeface="Book Antiqua"/>
                <a:ea typeface="Book Antiqua"/>
                <a:cs typeface="Book Antiqua"/>
                <a:sym typeface="Book Antiqua"/>
              </a:defRPr>
            </a:lvl3pPr>
            <a:lvl4pPr lvl="3" marR="0" rtl="0" algn="l">
              <a:lnSpc>
                <a:spcPct val="100000"/>
              </a:lnSpc>
              <a:spcBef>
                <a:spcPts val="0"/>
              </a:spcBef>
              <a:spcAft>
                <a:spcPts val="0"/>
              </a:spcAft>
              <a:buClr>
                <a:srgbClr val="000000"/>
              </a:buClr>
              <a:buSzPts val="1400"/>
              <a:buFont typeface="Arial"/>
              <a:buNone/>
              <a:defRPr b="1" i="0" sz="2500" u="none" cap="none" strike="noStrike">
                <a:solidFill>
                  <a:schemeClr val="dk1"/>
                </a:solidFill>
                <a:latin typeface="Book Antiqua"/>
                <a:ea typeface="Book Antiqua"/>
                <a:cs typeface="Book Antiqua"/>
                <a:sym typeface="Book Antiqua"/>
              </a:defRPr>
            </a:lvl4pPr>
            <a:lvl5pPr lvl="4" marR="0" rtl="0" algn="l">
              <a:lnSpc>
                <a:spcPct val="100000"/>
              </a:lnSpc>
              <a:spcBef>
                <a:spcPts val="0"/>
              </a:spcBef>
              <a:spcAft>
                <a:spcPts val="0"/>
              </a:spcAft>
              <a:buClr>
                <a:srgbClr val="000000"/>
              </a:buClr>
              <a:buSzPts val="1400"/>
              <a:buFont typeface="Arial"/>
              <a:buNone/>
              <a:defRPr b="1" i="0" sz="2500" u="none" cap="none" strike="noStrike">
                <a:solidFill>
                  <a:schemeClr val="dk1"/>
                </a:solidFill>
                <a:latin typeface="Book Antiqua"/>
                <a:ea typeface="Book Antiqua"/>
                <a:cs typeface="Book Antiqua"/>
                <a:sym typeface="Book Antiqua"/>
              </a:defRPr>
            </a:lvl5pPr>
            <a:lvl6pPr lvl="5" marR="0" rtl="0" algn="l">
              <a:lnSpc>
                <a:spcPct val="100000"/>
              </a:lnSpc>
              <a:spcBef>
                <a:spcPts val="0"/>
              </a:spcBef>
              <a:spcAft>
                <a:spcPts val="0"/>
              </a:spcAft>
              <a:buClr>
                <a:srgbClr val="000000"/>
              </a:buClr>
              <a:buSzPts val="1400"/>
              <a:buFont typeface="Arial"/>
              <a:buNone/>
              <a:defRPr b="1" i="0" sz="2500" u="none" cap="none" strike="noStrike">
                <a:solidFill>
                  <a:schemeClr val="dk1"/>
                </a:solidFill>
                <a:latin typeface="Book Antiqua"/>
                <a:ea typeface="Book Antiqua"/>
                <a:cs typeface="Book Antiqua"/>
                <a:sym typeface="Book Antiqua"/>
              </a:defRPr>
            </a:lvl6pPr>
            <a:lvl7pPr lvl="6" marR="0" rtl="0" algn="l">
              <a:lnSpc>
                <a:spcPct val="100000"/>
              </a:lnSpc>
              <a:spcBef>
                <a:spcPts val="0"/>
              </a:spcBef>
              <a:spcAft>
                <a:spcPts val="0"/>
              </a:spcAft>
              <a:buClr>
                <a:srgbClr val="000000"/>
              </a:buClr>
              <a:buSzPts val="1400"/>
              <a:buFont typeface="Arial"/>
              <a:buNone/>
              <a:defRPr b="1" i="0" sz="2500" u="none" cap="none" strike="noStrike">
                <a:solidFill>
                  <a:schemeClr val="dk1"/>
                </a:solidFill>
                <a:latin typeface="Book Antiqua"/>
                <a:ea typeface="Book Antiqua"/>
                <a:cs typeface="Book Antiqua"/>
                <a:sym typeface="Book Antiqua"/>
              </a:defRPr>
            </a:lvl7pPr>
            <a:lvl8pPr lvl="7" marR="0" rtl="0" algn="l">
              <a:lnSpc>
                <a:spcPct val="100000"/>
              </a:lnSpc>
              <a:spcBef>
                <a:spcPts val="0"/>
              </a:spcBef>
              <a:spcAft>
                <a:spcPts val="0"/>
              </a:spcAft>
              <a:buClr>
                <a:srgbClr val="000000"/>
              </a:buClr>
              <a:buSzPts val="1400"/>
              <a:buFont typeface="Arial"/>
              <a:buNone/>
              <a:defRPr b="1" i="0" sz="2500" u="none" cap="none" strike="noStrike">
                <a:solidFill>
                  <a:schemeClr val="dk1"/>
                </a:solidFill>
                <a:latin typeface="Book Antiqua"/>
                <a:ea typeface="Book Antiqua"/>
                <a:cs typeface="Book Antiqua"/>
                <a:sym typeface="Book Antiqua"/>
              </a:defRPr>
            </a:lvl8pPr>
            <a:lvl9pPr lvl="8" marR="0" rtl="0" algn="l">
              <a:lnSpc>
                <a:spcPct val="100000"/>
              </a:lnSpc>
              <a:spcBef>
                <a:spcPts val="0"/>
              </a:spcBef>
              <a:spcAft>
                <a:spcPts val="0"/>
              </a:spcAft>
              <a:buClr>
                <a:srgbClr val="000000"/>
              </a:buClr>
              <a:buSzPts val="1400"/>
              <a:buFont typeface="Arial"/>
              <a:buNone/>
              <a:defRPr b="1" i="0" sz="2500" u="none" cap="none" strike="noStrike">
                <a:solidFill>
                  <a:schemeClr val="dk1"/>
                </a:solidFill>
                <a:latin typeface="Book Antiqua"/>
                <a:ea typeface="Book Antiqua"/>
                <a:cs typeface="Book Antiqua"/>
                <a:sym typeface="Book Antiqua"/>
              </a:defRPr>
            </a:lvl9pPr>
          </a:lstStyle>
          <a:p/>
        </p:txBody>
      </p:sp>
      <p:sp>
        <p:nvSpPr>
          <p:cNvPr id="9" name="Google Shape;9;p52"/>
          <p:cNvSpPr txBox="1"/>
          <p:nvPr>
            <p:ph idx="1" type="body"/>
          </p:nvPr>
        </p:nvSpPr>
        <p:spPr>
          <a:xfrm>
            <a:off x="653060" y="1444295"/>
            <a:ext cx="8811688" cy="4816692"/>
          </a:xfrm>
          <a:prstGeom prst="rect">
            <a:avLst/>
          </a:prstGeom>
          <a:noFill/>
          <a:ln>
            <a:noFill/>
          </a:ln>
        </p:spPr>
        <p:txBody>
          <a:bodyPr anchorCtr="0" anchor="t" bIns="0" lIns="0" spcFirstLastPara="1" rIns="0" wrap="square" tIns="0">
            <a:noAutofit/>
          </a:bodyPr>
          <a:lstStyle>
            <a:lvl1pPr indent="-400050" lvl="0" marL="457200" marR="0" rtl="0" algn="l">
              <a:lnSpc>
                <a:spcPct val="100000"/>
              </a:lnSpc>
              <a:spcBef>
                <a:spcPts val="0"/>
              </a:spcBef>
              <a:spcAft>
                <a:spcPts val="0"/>
              </a:spcAft>
              <a:buClr>
                <a:srgbClr val="004B8D"/>
              </a:buClr>
              <a:buSzPts val="2700"/>
              <a:buFont typeface="Arial"/>
              <a:buChar char="•"/>
              <a:defRPr b="0" i="0" sz="2700" u="none" cap="none" strike="noStrike">
                <a:solidFill>
                  <a:srgbClr val="004B8D"/>
                </a:solidFill>
                <a:latin typeface="Arial"/>
                <a:ea typeface="Arial"/>
                <a:cs typeface="Arial"/>
                <a:sym typeface="Arial"/>
              </a:defRPr>
            </a:lvl1pPr>
            <a:lvl2pPr indent="-374650" lvl="1" marL="914400" marR="0" rtl="0" algn="l">
              <a:lnSpc>
                <a:spcPct val="100000"/>
              </a:lnSpc>
              <a:spcBef>
                <a:spcPts val="0"/>
              </a:spcBef>
              <a:spcAft>
                <a:spcPts val="0"/>
              </a:spcAft>
              <a:buClr>
                <a:srgbClr val="004B8D"/>
              </a:buClr>
              <a:buSzPts val="2300"/>
              <a:buFont typeface="Arial"/>
              <a:buChar char="•"/>
              <a:defRPr b="0" i="0" sz="2300" u="none" cap="none" strike="noStrike">
                <a:solidFill>
                  <a:srgbClr val="004B8D"/>
                </a:solidFill>
                <a:latin typeface="Arial"/>
                <a:ea typeface="Arial"/>
                <a:cs typeface="Arial"/>
                <a:sym typeface="Arial"/>
              </a:defRPr>
            </a:lvl2pPr>
            <a:lvl3pPr indent="-336550" lvl="2" marL="1371600" marR="0" rtl="0" algn="l">
              <a:lnSpc>
                <a:spcPct val="90000"/>
              </a:lnSpc>
              <a:spcBef>
                <a:spcPts val="680"/>
              </a:spcBef>
              <a:spcAft>
                <a:spcPts val="0"/>
              </a:spcAft>
              <a:buClr>
                <a:srgbClr val="0B1F65"/>
              </a:buClr>
              <a:buSzPts val="1700"/>
              <a:buFont typeface="Arial"/>
              <a:buChar char="•"/>
              <a:defRPr b="0" i="0" sz="1700" u="none" cap="none" strike="noStrike">
                <a:solidFill>
                  <a:srgbClr val="004B8D"/>
                </a:solidFill>
                <a:latin typeface="Arial"/>
                <a:ea typeface="Arial"/>
                <a:cs typeface="Arial"/>
                <a:sym typeface="Arial"/>
              </a:defRPr>
            </a:lvl3pPr>
            <a:lvl4pPr indent="-228600" lvl="3" marL="1828800" marR="0" rtl="0" algn="l">
              <a:lnSpc>
                <a:spcPct val="90000"/>
              </a:lnSpc>
              <a:spcBef>
                <a:spcPts val="680"/>
              </a:spcBef>
              <a:spcAft>
                <a:spcPts val="0"/>
              </a:spcAft>
              <a:buClr>
                <a:srgbClr val="000000"/>
              </a:buClr>
              <a:buSzPts val="1400"/>
              <a:buFont typeface="Arial"/>
              <a:buNone/>
              <a:defRPr b="0" i="0" sz="1700" u="none" cap="none" strike="noStrike">
                <a:solidFill>
                  <a:schemeClr val="dk1"/>
                </a:solidFill>
                <a:latin typeface="Book Antiqua"/>
                <a:ea typeface="Book Antiqua"/>
                <a:cs typeface="Book Antiqua"/>
                <a:sym typeface="Book Antiqua"/>
              </a:defRPr>
            </a:lvl4pPr>
            <a:lvl5pPr indent="-228600" lvl="4" marL="2286000" marR="0" rtl="0" algn="l">
              <a:lnSpc>
                <a:spcPct val="90000"/>
              </a:lnSpc>
              <a:spcBef>
                <a:spcPts val="0"/>
              </a:spcBef>
              <a:spcAft>
                <a:spcPts val="0"/>
              </a:spcAft>
              <a:buClr>
                <a:srgbClr val="000000"/>
              </a:buClr>
              <a:buSzPts val="1400"/>
              <a:buFont typeface="Arial"/>
              <a:buNone/>
              <a:defRPr b="0" i="0" sz="1700" u="none" cap="none" strike="noStrike">
                <a:solidFill>
                  <a:schemeClr val="dk1"/>
                </a:solidFill>
                <a:latin typeface="Book Antiqua"/>
                <a:ea typeface="Book Antiqua"/>
                <a:cs typeface="Book Antiqua"/>
                <a:sym typeface="Book Antiqua"/>
              </a:defRPr>
            </a:lvl5pPr>
            <a:lvl6pPr indent="-349250" lvl="5" marL="2743200" marR="0" rtl="0" algn="l">
              <a:lnSpc>
                <a:spcPct val="100000"/>
              </a:lnSpc>
              <a:spcBef>
                <a:spcPts val="680"/>
              </a:spcBef>
              <a:spcAft>
                <a:spcPts val="0"/>
              </a:spcAft>
              <a:buClr>
                <a:srgbClr val="004B8D"/>
              </a:buClr>
              <a:buSzPts val="1900"/>
              <a:buFont typeface="Arial"/>
              <a:buChar char="•"/>
              <a:defRPr b="0" i="0" sz="1900" u="none" cap="none" strike="noStrike">
                <a:solidFill>
                  <a:srgbClr val="004B8D"/>
                </a:solidFill>
                <a:latin typeface="Arial"/>
                <a:ea typeface="Arial"/>
                <a:cs typeface="Arial"/>
                <a:sym typeface="Arial"/>
              </a:defRPr>
            </a:lvl6pPr>
            <a:lvl7pPr indent="-228600" lvl="6" marL="3200400" marR="0" rtl="0" algn="l">
              <a:lnSpc>
                <a:spcPct val="90000"/>
              </a:lnSpc>
              <a:spcBef>
                <a:spcPts val="0"/>
              </a:spcBef>
              <a:spcAft>
                <a:spcPts val="0"/>
              </a:spcAft>
              <a:buClr>
                <a:srgbClr val="000000"/>
              </a:buClr>
              <a:buSzPts val="1400"/>
              <a:buFont typeface="Arial"/>
              <a:buNone/>
              <a:defRPr b="0" i="0" sz="1700" u="none" cap="none" strike="noStrike">
                <a:solidFill>
                  <a:schemeClr val="dk1"/>
                </a:solidFill>
                <a:latin typeface="Book Antiqua"/>
                <a:ea typeface="Book Antiqua"/>
                <a:cs typeface="Book Antiqua"/>
                <a:sym typeface="Book Antiqua"/>
              </a:defRPr>
            </a:lvl7pPr>
            <a:lvl8pPr indent="-228600" lvl="7" marL="3657600" marR="0" rtl="0" algn="l">
              <a:lnSpc>
                <a:spcPct val="90000"/>
              </a:lnSpc>
              <a:spcBef>
                <a:spcPts val="680"/>
              </a:spcBef>
              <a:spcAft>
                <a:spcPts val="0"/>
              </a:spcAft>
              <a:buClr>
                <a:srgbClr val="000000"/>
              </a:buClr>
              <a:buSzPts val="1400"/>
              <a:buFont typeface="Arial"/>
              <a:buNone/>
              <a:defRPr b="0" i="0" sz="1700" u="none" cap="none" strike="noStrike">
                <a:solidFill>
                  <a:schemeClr val="dk1"/>
                </a:solidFill>
                <a:latin typeface="Book Antiqua"/>
                <a:ea typeface="Book Antiqua"/>
                <a:cs typeface="Book Antiqua"/>
                <a:sym typeface="Book Antiqua"/>
              </a:defRPr>
            </a:lvl8pPr>
            <a:lvl9pPr indent="-228600" lvl="8" marL="4114800" marR="0" rtl="0" algn="l">
              <a:lnSpc>
                <a:spcPct val="90000"/>
              </a:lnSpc>
              <a:spcBef>
                <a:spcPts val="680"/>
              </a:spcBef>
              <a:spcAft>
                <a:spcPts val="680"/>
              </a:spcAft>
              <a:buClr>
                <a:srgbClr val="000000"/>
              </a:buClr>
              <a:buSzPts val="1400"/>
              <a:buFont typeface="Arial"/>
              <a:buNone/>
              <a:defRPr b="0" i="0" sz="1700" u="none" cap="none" strike="noStrike">
                <a:solidFill>
                  <a:schemeClr val="dk1"/>
                </a:solidFill>
                <a:latin typeface="Book Antiqua"/>
                <a:ea typeface="Book Antiqua"/>
                <a:cs typeface="Book Antiqua"/>
                <a:sym typeface="Book Antiqua"/>
              </a:defRPr>
            </a:lvl9pPr>
          </a:lstStyle>
          <a:p/>
        </p:txBody>
      </p:sp>
      <p:sp>
        <p:nvSpPr>
          <p:cNvPr id="10" name="Google Shape;10;p52"/>
          <p:cNvSpPr txBox="1"/>
          <p:nvPr>
            <p:ph idx="11" type="ftr"/>
          </p:nvPr>
        </p:nvSpPr>
        <p:spPr>
          <a:xfrm>
            <a:off x="6544502" y="7009642"/>
            <a:ext cx="2153710" cy="402652"/>
          </a:xfrm>
          <a:prstGeom prst="rect">
            <a:avLst/>
          </a:prstGeom>
          <a:noFill/>
          <a:ln>
            <a:noFill/>
          </a:ln>
        </p:spPr>
        <p:txBody>
          <a:bodyPr anchorCtr="0" anchor="ctr" bIns="48125" lIns="96250" spcFirstLastPara="1" rIns="96250" wrap="square" tIns="481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9pPr>
          </a:lstStyle>
          <a:p/>
        </p:txBody>
      </p:sp>
      <p:sp>
        <p:nvSpPr>
          <p:cNvPr id="11" name="Google Shape;11;p52"/>
          <p:cNvSpPr txBox="1"/>
          <p:nvPr>
            <p:ph idx="12" type="sldNum"/>
          </p:nvPr>
        </p:nvSpPr>
        <p:spPr>
          <a:xfrm>
            <a:off x="8698213" y="7009642"/>
            <a:ext cx="882905" cy="402652"/>
          </a:xfrm>
          <a:prstGeom prst="rect">
            <a:avLst/>
          </a:prstGeom>
          <a:noFill/>
          <a:ln>
            <a:noFill/>
          </a:ln>
        </p:spPr>
        <p:txBody>
          <a:bodyPr anchorCtr="0" anchor="ctr" bIns="48125" lIns="96250" spcFirstLastPara="1" rIns="96250" wrap="square" tIns="481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Open Sans"/>
                <a:ea typeface="Open Sans"/>
                <a:cs typeface="Open Sans"/>
                <a:sym typeface="Open Sans"/>
              </a:defRPr>
            </a:lvl9pPr>
          </a:lstStyle>
          <a:p>
            <a:pPr indent="0" lvl="0" marL="0" rtl="0" algn="r">
              <a:spcBef>
                <a:spcPts val="0"/>
              </a:spcBef>
              <a:spcAft>
                <a:spcPts val="0"/>
              </a:spcAft>
              <a:buNone/>
            </a:pPr>
            <a:r>
              <a:rPr lang="en-US"/>
              <a:t>Page </a:t>
            </a: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mailto:stephanie.silliker@tcdsb.org" TargetMode="External"/><Relationship Id="rId4" Type="http://schemas.openxmlformats.org/officeDocument/2006/relationships/hyperlink" Target="mailto:suzanne.regimbal@tcdsb.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www.ibstjohnpaulii.com/"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www.ibo.org"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 name="Shape 36"/>
        <p:cNvGrpSpPr/>
        <p:nvPr/>
      </p:nvGrpSpPr>
      <p:grpSpPr>
        <a:xfrm>
          <a:off x="0" y="0"/>
          <a:ext cx="0" cy="0"/>
          <a:chOff x="0" y="0"/>
          <a:chExt cx="0" cy="0"/>
        </a:xfrm>
      </p:grpSpPr>
      <p:sp>
        <p:nvSpPr>
          <p:cNvPr id="37" name="Google Shape;37;p2"/>
          <p:cNvSpPr txBox="1"/>
          <p:nvPr>
            <p:ph idx="1" type="body"/>
          </p:nvPr>
        </p:nvSpPr>
        <p:spPr>
          <a:xfrm>
            <a:off x="1372200" y="2632999"/>
            <a:ext cx="8104200" cy="29826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4000"/>
              <a:buNone/>
            </a:pPr>
            <a:r>
              <a:rPr lang="en-US" sz="4000"/>
              <a:t>Welcome to our </a:t>
            </a:r>
            <a:endParaRPr sz="4000"/>
          </a:p>
          <a:p>
            <a:pPr indent="0" lvl="0" marL="0" rtl="0" algn="ctr">
              <a:lnSpc>
                <a:spcPct val="100000"/>
              </a:lnSpc>
              <a:spcBef>
                <a:spcPts val="0"/>
              </a:spcBef>
              <a:spcAft>
                <a:spcPts val="0"/>
              </a:spcAft>
              <a:buSzPts val="4000"/>
              <a:buNone/>
            </a:pPr>
            <a:r>
              <a:rPr lang="en-US" sz="4000"/>
              <a:t>Information Session </a:t>
            </a:r>
            <a:endParaRPr sz="4000"/>
          </a:p>
          <a:p>
            <a:pPr indent="0" lvl="0" marL="0" rtl="0" algn="ctr">
              <a:lnSpc>
                <a:spcPct val="100000"/>
              </a:lnSpc>
              <a:spcBef>
                <a:spcPts val="0"/>
              </a:spcBef>
              <a:spcAft>
                <a:spcPts val="0"/>
              </a:spcAft>
              <a:buSzPts val="4000"/>
              <a:buNone/>
            </a:pPr>
            <a:r>
              <a:rPr lang="en-US" sz="4000"/>
              <a:t>Grade 11 and 12 IB </a:t>
            </a:r>
            <a:endParaRPr sz="4000"/>
          </a:p>
          <a:p>
            <a:pPr indent="0" lvl="0" marL="0" rtl="0" algn="ctr">
              <a:lnSpc>
                <a:spcPct val="100000"/>
              </a:lnSpc>
              <a:spcBef>
                <a:spcPts val="0"/>
              </a:spcBef>
              <a:spcAft>
                <a:spcPts val="0"/>
              </a:spcAft>
              <a:buSzPts val="4000"/>
              <a:buNone/>
            </a:pPr>
            <a:r>
              <a:rPr lang="en-US" sz="4000"/>
              <a:t>Wednesday Sept. 13, 2023</a:t>
            </a:r>
            <a:endParaRPr sz="4000"/>
          </a:p>
          <a:p>
            <a:pPr indent="0" lvl="0" marL="0" rtl="0" algn="l">
              <a:lnSpc>
                <a:spcPct val="100000"/>
              </a:lnSpc>
              <a:spcBef>
                <a:spcPts val="0"/>
              </a:spcBef>
              <a:spcAft>
                <a:spcPts val="0"/>
              </a:spcAft>
              <a:buSzPts val="4000"/>
              <a:buNone/>
            </a:pPr>
            <a:r>
              <a:t/>
            </a:r>
            <a:endParaRPr sz="4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ga0790b7e14_0_28"/>
          <p:cNvSpPr txBox="1"/>
          <p:nvPr>
            <p:ph type="title"/>
          </p:nvPr>
        </p:nvSpPr>
        <p:spPr>
          <a:xfrm>
            <a:off x="653061" y="654747"/>
            <a:ext cx="8811600" cy="789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t>Our students have been accepted to:</a:t>
            </a:r>
            <a:endParaRPr/>
          </a:p>
        </p:txBody>
      </p:sp>
      <p:sp>
        <p:nvSpPr>
          <p:cNvPr id="105" name="Google Shape;105;ga0790b7e14_0_28"/>
          <p:cNvSpPr txBox="1"/>
          <p:nvPr>
            <p:ph idx="1" type="body"/>
          </p:nvPr>
        </p:nvSpPr>
        <p:spPr>
          <a:xfrm>
            <a:off x="652975" y="1444300"/>
            <a:ext cx="8811900" cy="4953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400"/>
              </a:spcBef>
              <a:spcAft>
                <a:spcPts val="0"/>
              </a:spcAft>
              <a:buClr>
                <a:schemeClr val="dk1"/>
              </a:buClr>
              <a:buSzPts val="1100"/>
              <a:buFont typeface="Arial"/>
              <a:buNone/>
            </a:pPr>
            <a:r>
              <a:rPr lang="en-US" sz="3000">
                <a:solidFill>
                  <a:srgbClr val="004B8D"/>
                </a:solidFill>
                <a:latin typeface="Arial"/>
                <a:ea typeface="Arial"/>
                <a:cs typeface="Arial"/>
                <a:sym typeface="Arial"/>
              </a:rPr>
              <a:t>•</a:t>
            </a:r>
            <a:r>
              <a:rPr lang="en-US" sz="3000">
                <a:solidFill>
                  <a:srgbClr val="004B8D"/>
                </a:solidFill>
                <a:latin typeface="Verdana"/>
                <a:ea typeface="Verdana"/>
                <a:cs typeface="Verdana"/>
                <a:sym typeface="Verdana"/>
              </a:rPr>
              <a:t>University of Toronto</a:t>
            </a:r>
            <a:endParaRPr sz="3000">
              <a:solidFill>
                <a:srgbClr val="004B8D"/>
              </a:solidFill>
              <a:latin typeface="Verdana"/>
              <a:ea typeface="Verdana"/>
              <a:cs typeface="Verdana"/>
              <a:sym typeface="Verdana"/>
            </a:endParaRPr>
          </a:p>
          <a:p>
            <a:pPr indent="0" lvl="0" marL="0" rtl="0" algn="l">
              <a:lnSpc>
                <a:spcPct val="80000"/>
              </a:lnSpc>
              <a:spcBef>
                <a:spcPts val="400"/>
              </a:spcBef>
              <a:spcAft>
                <a:spcPts val="0"/>
              </a:spcAft>
              <a:buClr>
                <a:schemeClr val="dk1"/>
              </a:buClr>
              <a:buSzPts val="1100"/>
              <a:buFont typeface="Arial"/>
              <a:buNone/>
            </a:pPr>
            <a:r>
              <a:rPr lang="en-US" sz="3000">
                <a:solidFill>
                  <a:srgbClr val="004B8D"/>
                </a:solidFill>
                <a:latin typeface="Arial"/>
                <a:ea typeface="Arial"/>
                <a:cs typeface="Arial"/>
                <a:sym typeface="Arial"/>
              </a:rPr>
              <a:t>•</a:t>
            </a:r>
            <a:r>
              <a:rPr lang="en-US" sz="3000">
                <a:solidFill>
                  <a:srgbClr val="004B8D"/>
                </a:solidFill>
                <a:latin typeface="Verdana"/>
                <a:ea typeface="Verdana"/>
                <a:cs typeface="Verdana"/>
                <a:sym typeface="Verdana"/>
              </a:rPr>
              <a:t>York University – Schulich School of Business</a:t>
            </a:r>
            <a:endParaRPr sz="3000">
              <a:solidFill>
                <a:srgbClr val="004B8D"/>
              </a:solidFill>
              <a:latin typeface="Verdana"/>
              <a:ea typeface="Verdana"/>
              <a:cs typeface="Verdana"/>
              <a:sym typeface="Verdana"/>
            </a:endParaRPr>
          </a:p>
          <a:p>
            <a:pPr indent="0" lvl="0" marL="0" rtl="0" algn="l">
              <a:lnSpc>
                <a:spcPct val="80000"/>
              </a:lnSpc>
              <a:spcBef>
                <a:spcPts val="400"/>
              </a:spcBef>
              <a:spcAft>
                <a:spcPts val="0"/>
              </a:spcAft>
              <a:buClr>
                <a:schemeClr val="dk1"/>
              </a:buClr>
              <a:buSzPts val="1100"/>
              <a:buFont typeface="Arial"/>
              <a:buNone/>
            </a:pPr>
            <a:r>
              <a:rPr lang="en-US" sz="3000">
                <a:solidFill>
                  <a:srgbClr val="004B8D"/>
                </a:solidFill>
                <a:latin typeface="Arial"/>
                <a:ea typeface="Arial"/>
                <a:cs typeface="Arial"/>
                <a:sym typeface="Arial"/>
              </a:rPr>
              <a:t>•</a:t>
            </a:r>
            <a:r>
              <a:rPr lang="en-US" sz="3000">
                <a:solidFill>
                  <a:srgbClr val="004B8D"/>
                </a:solidFill>
                <a:latin typeface="Verdana"/>
                <a:ea typeface="Verdana"/>
                <a:cs typeface="Verdana"/>
                <a:sym typeface="Verdana"/>
              </a:rPr>
              <a:t>Queen’s University</a:t>
            </a:r>
            <a:endParaRPr sz="3000">
              <a:solidFill>
                <a:srgbClr val="004B8D"/>
              </a:solidFill>
              <a:latin typeface="Verdana"/>
              <a:ea typeface="Verdana"/>
              <a:cs typeface="Verdana"/>
              <a:sym typeface="Verdana"/>
            </a:endParaRPr>
          </a:p>
          <a:p>
            <a:pPr indent="0" lvl="0" marL="0" rtl="0" algn="l">
              <a:lnSpc>
                <a:spcPct val="80000"/>
              </a:lnSpc>
              <a:spcBef>
                <a:spcPts val="400"/>
              </a:spcBef>
              <a:spcAft>
                <a:spcPts val="0"/>
              </a:spcAft>
              <a:buClr>
                <a:schemeClr val="dk1"/>
              </a:buClr>
              <a:buSzPts val="1100"/>
              <a:buFont typeface="Arial"/>
              <a:buNone/>
            </a:pPr>
            <a:r>
              <a:rPr lang="en-US" sz="3000">
                <a:solidFill>
                  <a:srgbClr val="004B8D"/>
                </a:solidFill>
                <a:latin typeface="Arial"/>
                <a:ea typeface="Arial"/>
                <a:cs typeface="Arial"/>
                <a:sym typeface="Arial"/>
              </a:rPr>
              <a:t>•</a:t>
            </a:r>
            <a:r>
              <a:rPr lang="en-US" sz="3000">
                <a:solidFill>
                  <a:srgbClr val="004B8D"/>
                </a:solidFill>
                <a:latin typeface="Verdana"/>
                <a:ea typeface="Verdana"/>
                <a:cs typeface="Verdana"/>
                <a:sym typeface="Verdana"/>
              </a:rPr>
              <a:t>University of Ottawa</a:t>
            </a:r>
            <a:endParaRPr sz="3000">
              <a:solidFill>
                <a:srgbClr val="004B8D"/>
              </a:solidFill>
              <a:latin typeface="Verdana"/>
              <a:ea typeface="Verdana"/>
              <a:cs typeface="Verdana"/>
              <a:sym typeface="Verdana"/>
            </a:endParaRPr>
          </a:p>
          <a:p>
            <a:pPr indent="0" lvl="0" marL="0" rtl="0" algn="l">
              <a:lnSpc>
                <a:spcPct val="80000"/>
              </a:lnSpc>
              <a:spcBef>
                <a:spcPts val="400"/>
              </a:spcBef>
              <a:spcAft>
                <a:spcPts val="0"/>
              </a:spcAft>
              <a:buClr>
                <a:schemeClr val="dk1"/>
              </a:buClr>
              <a:buSzPts val="1100"/>
              <a:buFont typeface="Arial"/>
              <a:buNone/>
            </a:pPr>
            <a:r>
              <a:rPr lang="en-US" sz="3000">
                <a:solidFill>
                  <a:srgbClr val="004B8D"/>
                </a:solidFill>
                <a:latin typeface="Arial"/>
                <a:ea typeface="Arial"/>
                <a:cs typeface="Arial"/>
                <a:sym typeface="Arial"/>
              </a:rPr>
              <a:t>•</a:t>
            </a:r>
            <a:r>
              <a:rPr lang="en-US" sz="3000">
                <a:solidFill>
                  <a:srgbClr val="004B8D"/>
                </a:solidFill>
                <a:latin typeface="Verdana"/>
                <a:ea typeface="Verdana"/>
                <a:cs typeface="Verdana"/>
                <a:sym typeface="Verdana"/>
              </a:rPr>
              <a:t>University of Waterloo</a:t>
            </a:r>
            <a:endParaRPr sz="3000">
              <a:solidFill>
                <a:srgbClr val="004B8D"/>
              </a:solidFill>
              <a:latin typeface="Verdana"/>
              <a:ea typeface="Verdana"/>
              <a:cs typeface="Verdana"/>
              <a:sym typeface="Verdana"/>
            </a:endParaRPr>
          </a:p>
          <a:p>
            <a:pPr indent="0" lvl="0" marL="0" rtl="0" algn="l">
              <a:lnSpc>
                <a:spcPct val="80000"/>
              </a:lnSpc>
              <a:spcBef>
                <a:spcPts val="400"/>
              </a:spcBef>
              <a:spcAft>
                <a:spcPts val="0"/>
              </a:spcAft>
              <a:buClr>
                <a:schemeClr val="dk1"/>
              </a:buClr>
              <a:buSzPts val="1100"/>
              <a:buFont typeface="Arial"/>
              <a:buNone/>
            </a:pPr>
            <a:r>
              <a:rPr lang="en-US" sz="3000">
                <a:solidFill>
                  <a:srgbClr val="004B8D"/>
                </a:solidFill>
                <a:latin typeface="Arial"/>
                <a:ea typeface="Arial"/>
                <a:cs typeface="Arial"/>
                <a:sym typeface="Arial"/>
              </a:rPr>
              <a:t>•</a:t>
            </a:r>
            <a:r>
              <a:rPr lang="en-US" sz="3000">
                <a:solidFill>
                  <a:srgbClr val="004B8D"/>
                </a:solidFill>
                <a:latin typeface="Verdana"/>
                <a:ea typeface="Verdana"/>
                <a:cs typeface="Verdana"/>
                <a:sym typeface="Verdana"/>
              </a:rPr>
              <a:t>Carleton University</a:t>
            </a:r>
            <a:endParaRPr sz="3000">
              <a:solidFill>
                <a:srgbClr val="004B8D"/>
              </a:solidFill>
              <a:latin typeface="Verdana"/>
              <a:ea typeface="Verdana"/>
              <a:cs typeface="Verdana"/>
              <a:sym typeface="Verdana"/>
            </a:endParaRPr>
          </a:p>
          <a:p>
            <a:pPr indent="0" lvl="0" marL="0" rtl="0" algn="l">
              <a:lnSpc>
                <a:spcPct val="80000"/>
              </a:lnSpc>
              <a:spcBef>
                <a:spcPts val="400"/>
              </a:spcBef>
              <a:spcAft>
                <a:spcPts val="0"/>
              </a:spcAft>
              <a:buClr>
                <a:schemeClr val="dk1"/>
              </a:buClr>
              <a:buSzPts val="1100"/>
              <a:buFont typeface="Arial"/>
              <a:buNone/>
            </a:pPr>
            <a:r>
              <a:rPr lang="en-US" sz="3000">
                <a:solidFill>
                  <a:srgbClr val="004B8D"/>
                </a:solidFill>
                <a:latin typeface="Arial"/>
                <a:ea typeface="Arial"/>
                <a:cs typeface="Arial"/>
                <a:sym typeface="Arial"/>
              </a:rPr>
              <a:t>•</a:t>
            </a:r>
            <a:r>
              <a:rPr lang="en-US" sz="3000">
                <a:solidFill>
                  <a:srgbClr val="004B8D"/>
                </a:solidFill>
                <a:latin typeface="Verdana"/>
                <a:ea typeface="Verdana"/>
                <a:cs typeface="Verdana"/>
                <a:sym typeface="Verdana"/>
              </a:rPr>
              <a:t>McMaster University</a:t>
            </a:r>
            <a:endParaRPr sz="3000">
              <a:solidFill>
                <a:srgbClr val="004B8D"/>
              </a:solidFill>
              <a:latin typeface="Verdana"/>
              <a:ea typeface="Verdana"/>
              <a:cs typeface="Verdana"/>
              <a:sym typeface="Verdana"/>
            </a:endParaRPr>
          </a:p>
          <a:p>
            <a:pPr indent="0" lvl="0" marL="0" rtl="0" algn="l">
              <a:lnSpc>
                <a:spcPct val="80000"/>
              </a:lnSpc>
              <a:spcBef>
                <a:spcPts val="400"/>
              </a:spcBef>
              <a:spcAft>
                <a:spcPts val="0"/>
              </a:spcAft>
              <a:buClr>
                <a:schemeClr val="dk1"/>
              </a:buClr>
              <a:buSzPts val="1100"/>
              <a:buFont typeface="Arial"/>
              <a:buNone/>
            </a:pPr>
            <a:r>
              <a:rPr lang="en-US" sz="3000">
                <a:solidFill>
                  <a:srgbClr val="004B8D"/>
                </a:solidFill>
                <a:latin typeface="Arial"/>
                <a:ea typeface="Arial"/>
                <a:cs typeface="Arial"/>
                <a:sym typeface="Arial"/>
              </a:rPr>
              <a:t>•</a:t>
            </a:r>
            <a:r>
              <a:rPr lang="en-US" sz="3000">
                <a:solidFill>
                  <a:srgbClr val="004B8D"/>
                </a:solidFill>
                <a:latin typeface="Verdana"/>
                <a:ea typeface="Verdana"/>
                <a:cs typeface="Verdana"/>
                <a:sym typeface="Verdana"/>
              </a:rPr>
              <a:t>Western</a:t>
            </a:r>
            <a:r>
              <a:rPr lang="en-US" sz="3000">
                <a:latin typeface="Verdana"/>
                <a:ea typeface="Verdana"/>
                <a:cs typeface="Verdana"/>
                <a:sym typeface="Verdana"/>
              </a:rPr>
              <a:t> University’</a:t>
            </a:r>
            <a:endParaRPr sz="3000">
              <a:latin typeface="Verdana"/>
              <a:ea typeface="Verdana"/>
              <a:cs typeface="Verdana"/>
              <a:sym typeface="Verdana"/>
            </a:endParaRPr>
          </a:p>
          <a:p>
            <a:pPr indent="0" lvl="0" marL="0" rtl="0" algn="l">
              <a:lnSpc>
                <a:spcPct val="80000"/>
              </a:lnSpc>
              <a:spcBef>
                <a:spcPts val="400"/>
              </a:spcBef>
              <a:spcAft>
                <a:spcPts val="0"/>
              </a:spcAft>
              <a:buClr>
                <a:schemeClr val="dk1"/>
              </a:buClr>
              <a:buSzPts val="1100"/>
              <a:buFont typeface="Arial"/>
              <a:buNone/>
            </a:pPr>
            <a:r>
              <a:rPr lang="en-US" sz="3000">
                <a:solidFill>
                  <a:srgbClr val="004B8D"/>
                </a:solidFill>
                <a:latin typeface="Arial"/>
                <a:ea typeface="Arial"/>
                <a:cs typeface="Arial"/>
                <a:sym typeface="Arial"/>
              </a:rPr>
              <a:t>•</a:t>
            </a:r>
            <a:r>
              <a:rPr lang="en-US" sz="3000">
                <a:latin typeface="Verdana"/>
                <a:ea typeface="Verdana"/>
                <a:cs typeface="Verdana"/>
                <a:sym typeface="Verdana"/>
              </a:rPr>
              <a:t>TMU</a:t>
            </a:r>
            <a:r>
              <a:rPr lang="en-US" sz="3000">
                <a:solidFill>
                  <a:srgbClr val="004B8D"/>
                </a:solidFill>
                <a:latin typeface="Verdana"/>
                <a:ea typeface="Verdana"/>
                <a:cs typeface="Verdana"/>
                <a:sym typeface="Verdana"/>
              </a:rPr>
              <a:t> University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ga0790b7e14_0_35"/>
          <p:cNvSpPr txBox="1"/>
          <p:nvPr>
            <p:ph idx="1" type="body"/>
          </p:nvPr>
        </p:nvSpPr>
        <p:spPr>
          <a:xfrm>
            <a:off x="652975" y="408001"/>
            <a:ext cx="8811900" cy="58977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400"/>
              </a:spcBef>
              <a:spcAft>
                <a:spcPts val="0"/>
              </a:spcAft>
              <a:buSzPts val="2700"/>
              <a:buNone/>
            </a:pPr>
            <a:r>
              <a:rPr lang="en-US" sz="3000">
                <a:solidFill>
                  <a:srgbClr val="004B8D"/>
                </a:solidFill>
                <a:latin typeface="Verdana"/>
                <a:ea typeface="Verdana"/>
                <a:cs typeface="Verdana"/>
                <a:sym typeface="Verdana"/>
              </a:rPr>
              <a:t>Brock University</a:t>
            </a:r>
            <a:endParaRPr sz="3000">
              <a:solidFill>
                <a:srgbClr val="004B8D"/>
              </a:solidFill>
              <a:latin typeface="Verdana"/>
              <a:ea typeface="Verdana"/>
              <a:cs typeface="Verdana"/>
              <a:sym typeface="Verdana"/>
            </a:endParaRPr>
          </a:p>
          <a:p>
            <a:pPr indent="0" lvl="0" marL="0" rtl="0" algn="l">
              <a:lnSpc>
                <a:spcPct val="80000"/>
              </a:lnSpc>
              <a:spcBef>
                <a:spcPts val="400"/>
              </a:spcBef>
              <a:spcAft>
                <a:spcPts val="0"/>
              </a:spcAft>
              <a:buClr>
                <a:schemeClr val="dk1"/>
              </a:buClr>
              <a:buSzPts val="1100"/>
              <a:buFont typeface="Arial"/>
              <a:buNone/>
            </a:pPr>
            <a:r>
              <a:rPr lang="en-US" sz="3000">
                <a:solidFill>
                  <a:srgbClr val="004B8D"/>
                </a:solidFill>
                <a:latin typeface="Arial"/>
                <a:ea typeface="Arial"/>
                <a:cs typeface="Arial"/>
                <a:sym typeface="Arial"/>
              </a:rPr>
              <a:t>•</a:t>
            </a:r>
            <a:r>
              <a:rPr lang="en-US" sz="3000">
                <a:solidFill>
                  <a:srgbClr val="004B8D"/>
                </a:solidFill>
                <a:latin typeface="Verdana"/>
                <a:ea typeface="Verdana"/>
                <a:cs typeface="Verdana"/>
                <a:sym typeface="Verdana"/>
              </a:rPr>
              <a:t>Trent University</a:t>
            </a:r>
            <a:endParaRPr sz="3000">
              <a:solidFill>
                <a:srgbClr val="004B8D"/>
              </a:solidFill>
              <a:latin typeface="Verdana"/>
              <a:ea typeface="Verdana"/>
              <a:cs typeface="Verdana"/>
              <a:sym typeface="Verdana"/>
            </a:endParaRPr>
          </a:p>
          <a:p>
            <a:pPr indent="0" lvl="0" marL="0" rtl="0" algn="l">
              <a:lnSpc>
                <a:spcPct val="80000"/>
              </a:lnSpc>
              <a:spcBef>
                <a:spcPts val="400"/>
              </a:spcBef>
              <a:spcAft>
                <a:spcPts val="0"/>
              </a:spcAft>
              <a:buClr>
                <a:schemeClr val="dk1"/>
              </a:buClr>
              <a:buSzPts val="1100"/>
              <a:buFont typeface="Arial"/>
              <a:buNone/>
            </a:pPr>
            <a:r>
              <a:rPr lang="en-US" sz="3000">
                <a:solidFill>
                  <a:srgbClr val="004B8D"/>
                </a:solidFill>
                <a:latin typeface="Arial"/>
                <a:ea typeface="Arial"/>
                <a:cs typeface="Arial"/>
                <a:sym typeface="Arial"/>
              </a:rPr>
              <a:t>•</a:t>
            </a:r>
            <a:r>
              <a:rPr lang="en-US" sz="3000">
                <a:solidFill>
                  <a:srgbClr val="004B8D"/>
                </a:solidFill>
                <a:latin typeface="Verdana"/>
                <a:ea typeface="Verdana"/>
                <a:cs typeface="Verdana"/>
                <a:sym typeface="Verdana"/>
              </a:rPr>
              <a:t>University of Guelph</a:t>
            </a:r>
            <a:endParaRPr sz="3000">
              <a:solidFill>
                <a:srgbClr val="004B8D"/>
              </a:solidFill>
              <a:latin typeface="Verdana"/>
              <a:ea typeface="Verdana"/>
              <a:cs typeface="Verdana"/>
              <a:sym typeface="Verdana"/>
            </a:endParaRPr>
          </a:p>
          <a:p>
            <a:pPr indent="0" lvl="0" marL="0" rtl="0" algn="l">
              <a:lnSpc>
                <a:spcPct val="80000"/>
              </a:lnSpc>
              <a:spcBef>
                <a:spcPts val="400"/>
              </a:spcBef>
              <a:spcAft>
                <a:spcPts val="0"/>
              </a:spcAft>
              <a:buClr>
                <a:schemeClr val="dk1"/>
              </a:buClr>
              <a:buSzPts val="1100"/>
              <a:buFont typeface="Arial"/>
              <a:buNone/>
            </a:pPr>
            <a:r>
              <a:rPr lang="en-US" sz="3000">
                <a:solidFill>
                  <a:srgbClr val="004B8D"/>
                </a:solidFill>
                <a:latin typeface="Arial"/>
                <a:ea typeface="Arial"/>
                <a:cs typeface="Arial"/>
                <a:sym typeface="Arial"/>
              </a:rPr>
              <a:t>•</a:t>
            </a:r>
            <a:r>
              <a:rPr lang="en-US" sz="3000">
                <a:solidFill>
                  <a:srgbClr val="004B8D"/>
                </a:solidFill>
                <a:latin typeface="Verdana"/>
                <a:ea typeface="Verdana"/>
                <a:cs typeface="Verdana"/>
                <a:sym typeface="Verdana"/>
              </a:rPr>
              <a:t>Wilfrid Laurier University</a:t>
            </a:r>
            <a:endParaRPr sz="3000">
              <a:solidFill>
                <a:srgbClr val="004B8D"/>
              </a:solidFill>
              <a:latin typeface="Verdana"/>
              <a:ea typeface="Verdana"/>
              <a:cs typeface="Verdana"/>
              <a:sym typeface="Verdana"/>
            </a:endParaRPr>
          </a:p>
          <a:p>
            <a:pPr indent="0" lvl="0" marL="0" rtl="0" algn="l">
              <a:lnSpc>
                <a:spcPct val="80000"/>
              </a:lnSpc>
              <a:spcBef>
                <a:spcPts val="400"/>
              </a:spcBef>
              <a:spcAft>
                <a:spcPts val="0"/>
              </a:spcAft>
              <a:buClr>
                <a:schemeClr val="dk1"/>
              </a:buClr>
              <a:buSzPts val="1100"/>
              <a:buFont typeface="Arial"/>
              <a:buNone/>
            </a:pPr>
            <a:r>
              <a:rPr lang="en-US" sz="3000">
                <a:solidFill>
                  <a:srgbClr val="004B8D"/>
                </a:solidFill>
                <a:latin typeface="Arial"/>
                <a:ea typeface="Arial"/>
                <a:cs typeface="Arial"/>
                <a:sym typeface="Arial"/>
              </a:rPr>
              <a:t>•</a:t>
            </a:r>
            <a:r>
              <a:rPr lang="en-US" sz="3000">
                <a:solidFill>
                  <a:srgbClr val="004B8D"/>
                </a:solidFill>
                <a:latin typeface="Verdana"/>
                <a:ea typeface="Verdana"/>
                <a:cs typeface="Verdana"/>
                <a:sym typeface="Verdana"/>
              </a:rPr>
              <a:t>OCAD</a:t>
            </a:r>
            <a:endParaRPr sz="3000">
              <a:solidFill>
                <a:srgbClr val="004B8D"/>
              </a:solidFill>
              <a:latin typeface="Verdana"/>
              <a:ea typeface="Verdana"/>
              <a:cs typeface="Verdana"/>
              <a:sym typeface="Verdana"/>
            </a:endParaRPr>
          </a:p>
          <a:p>
            <a:pPr indent="0" lvl="0" marL="0" rtl="0" algn="l">
              <a:lnSpc>
                <a:spcPct val="80000"/>
              </a:lnSpc>
              <a:spcBef>
                <a:spcPts val="400"/>
              </a:spcBef>
              <a:spcAft>
                <a:spcPts val="0"/>
              </a:spcAft>
              <a:buClr>
                <a:schemeClr val="dk1"/>
              </a:buClr>
              <a:buSzPts val="1100"/>
              <a:buFont typeface="Arial"/>
              <a:buNone/>
            </a:pPr>
            <a:r>
              <a:rPr lang="en-US" sz="3000">
                <a:solidFill>
                  <a:srgbClr val="004B8D"/>
                </a:solidFill>
                <a:latin typeface="Arial"/>
                <a:ea typeface="Arial"/>
                <a:cs typeface="Arial"/>
                <a:sym typeface="Arial"/>
              </a:rPr>
              <a:t>•</a:t>
            </a:r>
            <a:r>
              <a:rPr lang="en-US" sz="3000">
                <a:solidFill>
                  <a:srgbClr val="004B8D"/>
                </a:solidFill>
                <a:latin typeface="Verdana"/>
                <a:ea typeface="Verdana"/>
                <a:cs typeface="Verdana"/>
                <a:sym typeface="Verdana"/>
              </a:rPr>
              <a:t>University of Ontario Institute of Technology</a:t>
            </a:r>
            <a:endParaRPr sz="3000">
              <a:solidFill>
                <a:srgbClr val="004B8D"/>
              </a:solidFill>
              <a:latin typeface="Verdana"/>
              <a:ea typeface="Verdana"/>
              <a:cs typeface="Verdana"/>
              <a:sym typeface="Verdana"/>
            </a:endParaRPr>
          </a:p>
          <a:p>
            <a:pPr indent="0" lvl="0" marL="0" rtl="0" algn="l">
              <a:lnSpc>
                <a:spcPct val="80000"/>
              </a:lnSpc>
              <a:spcBef>
                <a:spcPts val="400"/>
              </a:spcBef>
              <a:spcAft>
                <a:spcPts val="0"/>
              </a:spcAft>
              <a:buSzPts val="2700"/>
              <a:buNone/>
            </a:pPr>
            <a:r>
              <a:rPr lang="en-US" sz="3000">
                <a:solidFill>
                  <a:srgbClr val="004B8D"/>
                </a:solidFill>
                <a:latin typeface="Arial"/>
                <a:ea typeface="Arial"/>
                <a:cs typeface="Arial"/>
                <a:sym typeface="Arial"/>
              </a:rPr>
              <a:t>•</a:t>
            </a:r>
            <a:r>
              <a:rPr lang="en-US" sz="3000">
                <a:solidFill>
                  <a:srgbClr val="004B8D"/>
                </a:solidFill>
                <a:latin typeface="Verdana"/>
                <a:ea typeface="Verdana"/>
                <a:cs typeface="Verdana"/>
                <a:sym typeface="Verdana"/>
              </a:rPr>
              <a:t>University of Windsor</a:t>
            </a:r>
            <a:endParaRPr sz="3000">
              <a:solidFill>
                <a:srgbClr val="004B8D"/>
              </a:solidFill>
              <a:latin typeface="Verdana"/>
              <a:ea typeface="Verdana"/>
              <a:cs typeface="Verdana"/>
              <a:sym typeface="Verdana"/>
            </a:endParaRPr>
          </a:p>
          <a:p>
            <a:pPr indent="0" lvl="0" marL="0" rtl="0" algn="l">
              <a:lnSpc>
                <a:spcPct val="90000"/>
              </a:lnSpc>
              <a:spcBef>
                <a:spcPts val="500"/>
              </a:spcBef>
              <a:spcAft>
                <a:spcPts val="0"/>
              </a:spcAft>
              <a:buSzPts val="2700"/>
              <a:buNone/>
            </a:pPr>
            <a:r>
              <a:rPr lang="en-US" sz="3000">
                <a:solidFill>
                  <a:srgbClr val="004B8D"/>
                </a:solidFill>
                <a:latin typeface="Arial"/>
                <a:ea typeface="Arial"/>
                <a:cs typeface="Arial"/>
                <a:sym typeface="Arial"/>
              </a:rPr>
              <a:t>•</a:t>
            </a:r>
            <a:r>
              <a:rPr lang="en-US" sz="3000">
                <a:solidFill>
                  <a:srgbClr val="004B8D"/>
                </a:solidFill>
                <a:latin typeface="Verdana"/>
                <a:ea typeface="Verdana"/>
                <a:cs typeface="Verdana"/>
                <a:sym typeface="Verdana"/>
              </a:rPr>
              <a:t>University of British Columbia</a:t>
            </a:r>
            <a:endParaRPr sz="3000">
              <a:solidFill>
                <a:srgbClr val="004B8D"/>
              </a:solidFill>
              <a:latin typeface="Verdana"/>
              <a:ea typeface="Verdana"/>
              <a:cs typeface="Verdana"/>
              <a:sym typeface="Verdana"/>
            </a:endParaRPr>
          </a:p>
          <a:p>
            <a:pPr indent="0" lvl="0" marL="0" rtl="0" algn="l">
              <a:lnSpc>
                <a:spcPct val="90000"/>
              </a:lnSpc>
              <a:spcBef>
                <a:spcPts val="500"/>
              </a:spcBef>
              <a:spcAft>
                <a:spcPts val="0"/>
              </a:spcAft>
              <a:buSzPts val="2700"/>
              <a:buNone/>
            </a:pPr>
            <a:r>
              <a:rPr lang="en-US" sz="3000">
                <a:solidFill>
                  <a:srgbClr val="004B8D"/>
                </a:solidFill>
                <a:latin typeface="Arial"/>
                <a:ea typeface="Arial"/>
                <a:cs typeface="Arial"/>
                <a:sym typeface="Arial"/>
              </a:rPr>
              <a:t>•</a:t>
            </a:r>
            <a:r>
              <a:rPr lang="en-US" sz="3000">
                <a:solidFill>
                  <a:srgbClr val="004B8D"/>
                </a:solidFill>
                <a:latin typeface="Verdana"/>
                <a:ea typeface="Verdana"/>
                <a:cs typeface="Verdana"/>
                <a:sym typeface="Verdana"/>
              </a:rPr>
              <a:t>McGill University</a:t>
            </a:r>
            <a:endParaRPr sz="3000">
              <a:solidFill>
                <a:srgbClr val="004B8D"/>
              </a:solidFill>
              <a:latin typeface="Verdana"/>
              <a:ea typeface="Verdana"/>
              <a:cs typeface="Verdana"/>
              <a:sym typeface="Verdana"/>
            </a:endParaRPr>
          </a:p>
          <a:p>
            <a:pPr indent="0" lvl="0" marL="0" rtl="0" algn="l">
              <a:lnSpc>
                <a:spcPct val="90000"/>
              </a:lnSpc>
              <a:spcBef>
                <a:spcPts val="500"/>
              </a:spcBef>
              <a:spcAft>
                <a:spcPts val="0"/>
              </a:spcAft>
              <a:buSzPts val="2700"/>
              <a:buNone/>
            </a:pPr>
            <a:r>
              <a:rPr lang="en-US" sz="3000">
                <a:solidFill>
                  <a:srgbClr val="004B8D"/>
                </a:solidFill>
                <a:latin typeface="Arial"/>
                <a:ea typeface="Arial"/>
                <a:cs typeface="Arial"/>
                <a:sym typeface="Arial"/>
              </a:rPr>
              <a:t>•</a:t>
            </a:r>
            <a:r>
              <a:rPr lang="en-US" sz="3000">
                <a:solidFill>
                  <a:srgbClr val="004B8D"/>
                </a:solidFill>
                <a:latin typeface="Verdana"/>
                <a:ea typeface="Verdana"/>
                <a:cs typeface="Verdana"/>
                <a:sym typeface="Verdana"/>
              </a:rPr>
              <a:t>University of Manitoba</a:t>
            </a:r>
            <a:endParaRPr sz="3000">
              <a:solidFill>
                <a:srgbClr val="004B8D"/>
              </a:solidFill>
              <a:latin typeface="Verdana"/>
              <a:ea typeface="Verdana"/>
              <a:cs typeface="Verdana"/>
              <a:sym typeface="Verdana"/>
            </a:endParaRPr>
          </a:p>
          <a:p>
            <a:pPr indent="0" lvl="0" marL="0" rtl="0" algn="l">
              <a:lnSpc>
                <a:spcPct val="90000"/>
              </a:lnSpc>
              <a:spcBef>
                <a:spcPts val="500"/>
              </a:spcBef>
              <a:spcAft>
                <a:spcPts val="0"/>
              </a:spcAft>
              <a:buSzPts val="2700"/>
              <a:buNone/>
            </a:pPr>
            <a:r>
              <a:rPr lang="en-US" sz="3000">
                <a:solidFill>
                  <a:srgbClr val="004B8D"/>
                </a:solidFill>
                <a:latin typeface="Arial"/>
                <a:ea typeface="Arial"/>
                <a:cs typeface="Arial"/>
                <a:sym typeface="Arial"/>
              </a:rPr>
              <a:t>•</a:t>
            </a:r>
            <a:r>
              <a:rPr lang="en-US" sz="3000">
                <a:solidFill>
                  <a:srgbClr val="004B8D"/>
                </a:solidFill>
                <a:latin typeface="Verdana"/>
                <a:ea typeface="Verdana"/>
                <a:cs typeface="Verdana"/>
                <a:sym typeface="Verdana"/>
              </a:rPr>
              <a:t>Dalhousie University</a:t>
            </a:r>
            <a:endParaRPr sz="3000">
              <a:solidFill>
                <a:srgbClr val="004B8D"/>
              </a:solidFill>
              <a:latin typeface="Verdana"/>
              <a:ea typeface="Verdana"/>
              <a:cs typeface="Verdana"/>
              <a:sym typeface="Verdana"/>
            </a:endParaRPr>
          </a:p>
          <a:p>
            <a:pPr indent="0" lvl="0" marL="0" rtl="0" algn="l">
              <a:lnSpc>
                <a:spcPct val="80000"/>
              </a:lnSpc>
              <a:spcBef>
                <a:spcPts val="400"/>
              </a:spcBef>
              <a:spcAft>
                <a:spcPts val="0"/>
              </a:spcAft>
              <a:buClr>
                <a:schemeClr val="dk1"/>
              </a:buClr>
              <a:buSzPts val="1100"/>
              <a:buFont typeface="Arial"/>
              <a:buNone/>
            </a:pPr>
            <a:r>
              <a:t/>
            </a:r>
            <a:endParaRPr sz="3800">
              <a:solidFill>
                <a:srgbClr val="004B8D"/>
              </a:solidFill>
              <a:latin typeface="Verdana"/>
              <a:ea typeface="Verdana"/>
              <a:cs typeface="Verdana"/>
              <a:sym typeface="Verdana"/>
            </a:endParaRPr>
          </a:p>
          <a:p>
            <a:pPr indent="0" lvl="0" marL="0" rtl="0" algn="l">
              <a:lnSpc>
                <a:spcPct val="100000"/>
              </a:lnSpc>
              <a:spcBef>
                <a:spcPts val="0"/>
              </a:spcBef>
              <a:spcAft>
                <a:spcPts val="0"/>
              </a:spcAft>
              <a:buSzPts val="2700"/>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a0790b7e14_0_42"/>
          <p:cNvSpPr txBox="1"/>
          <p:nvPr>
            <p:ph idx="1" type="body"/>
          </p:nvPr>
        </p:nvSpPr>
        <p:spPr>
          <a:xfrm>
            <a:off x="652975" y="408000"/>
            <a:ext cx="9042600" cy="5897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600"/>
              </a:spcBef>
              <a:spcAft>
                <a:spcPts val="0"/>
              </a:spcAft>
              <a:buClr>
                <a:schemeClr val="dk1"/>
              </a:buClr>
              <a:buSzPts val="1100"/>
              <a:buFont typeface="Arial"/>
              <a:buNone/>
            </a:pPr>
            <a:r>
              <a:t/>
            </a:r>
            <a:endParaRPr sz="2050">
              <a:solidFill>
                <a:srgbClr val="004B8D"/>
              </a:solidFill>
              <a:latin typeface="Arial"/>
              <a:ea typeface="Arial"/>
              <a:cs typeface="Arial"/>
              <a:sym typeface="Arial"/>
            </a:endParaRPr>
          </a:p>
          <a:p>
            <a:pPr indent="0" lvl="0" marL="0" rtl="0" algn="l">
              <a:lnSpc>
                <a:spcPct val="90000"/>
              </a:lnSpc>
              <a:spcBef>
                <a:spcPts val="500"/>
              </a:spcBef>
              <a:spcAft>
                <a:spcPts val="0"/>
              </a:spcAft>
              <a:buClr>
                <a:schemeClr val="dk1"/>
              </a:buClr>
              <a:buSzPts val="1100"/>
              <a:buFont typeface="Arial"/>
              <a:buNone/>
            </a:pPr>
            <a:r>
              <a:rPr lang="en-US" sz="2600">
                <a:solidFill>
                  <a:srgbClr val="004B8D"/>
                </a:solidFill>
                <a:latin typeface="Arial"/>
                <a:ea typeface="Arial"/>
                <a:cs typeface="Arial"/>
                <a:sym typeface="Arial"/>
              </a:rPr>
              <a:t>•</a:t>
            </a:r>
            <a:r>
              <a:rPr lang="en-US" sz="2600">
                <a:solidFill>
                  <a:srgbClr val="004B8D"/>
                </a:solidFill>
                <a:latin typeface="Verdana"/>
                <a:ea typeface="Verdana"/>
                <a:cs typeface="Verdana"/>
                <a:sym typeface="Verdana"/>
              </a:rPr>
              <a:t>Niagara University (New York, USA)</a:t>
            </a:r>
            <a:endParaRPr sz="2600">
              <a:solidFill>
                <a:srgbClr val="004B8D"/>
              </a:solidFill>
              <a:latin typeface="Verdana"/>
              <a:ea typeface="Verdana"/>
              <a:cs typeface="Verdana"/>
              <a:sym typeface="Verdana"/>
            </a:endParaRPr>
          </a:p>
          <a:p>
            <a:pPr indent="0" lvl="0" marL="0" rtl="0" algn="l">
              <a:lnSpc>
                <a:spcPct val="90000"/>
              </a:lnSpc>
              <a:spcBef>
                <a:spcPts val="500"/>
              </a:spcBef>
              <a:spcAft>
                <a:spcPts val="0"/>
              </a:spcAft>
              <a:buClr>
                <a:schemeClr val="dk1"/>
              </a:buClr>
              <a:buSzPts val="1100"/>
              <a:buFont typeface="Arial"/>
              <a:buNone/>
            </a:pPr>
            <a:r>
              <a:rPr lang="en-US" sz="2600">
                <a:solidFill>
                  <a:srgbClr val="004B8D"/>
                </a:solidFill>
                <a:latin typeface="Arial"/>
                <a:ea typeface="Arial"/>
                <a:cs typeface="Arial"/>
                <a:sym typeface="Arial"/>
              </a:rPr>
              <a:t>•</a:t>
            </a:r>
            <a:r>
              <a:rPr lang="en-US" sz="2600">
                <a:solidFill>
                  <a:srgbClr val="004B8D"/>
                </a:solidFill>
                <a:latin typeface="Verdana"/>
                <a:ea typeface="Verdana"/>
                <a:cs typeface="Verdana"/>
                <a:sym typeface="Verdana"/>
              </a:rPr>
              <a:t>Ohio Dominican University (Ohio, USA)</a:t>
            </a:r>
            <a:endParaRPr sz="2600">
              <a:solidFill>
                <a:srgbClr val="004B8D"/>
              </a:solidFill>
              <a:latin typeface="Verdana"/>
              <a:ea typeface="Verdana"/>
              <a:cs typeface="Verdana"/>
              <a:sym typeface="Verdana"/>
            </a:endParaRPr>
          </a:p>
          <a:p>
            <a:pPr indent="0" lvl="0" marL="0" rtl="0" algn="l">
              <a:lnSpc>
                <a:spcPct val="90000"/>
              </a:lnSpc>
              <a:spcBef>
                <a:spcPts val="500"/>
              </a:spcBef>
              <a:spcAft>
                <a:spcPts val="0"/>
              </a:spcAft>
              <a:buClr>
                <a:schemeClr val="dk1"/>
              </a:buClr>
              <a:buSzPts val="1100"/>
              <a:buFont typeface="Arial"/>
              <a:buNone/>
            </a:pPr>
            <a:r>
              <a:rPr lang="en-US" sz="2600">
                <a:solidFill>
                  <a:srgbClr val="004B8D"/>
                </a:solidFill>
                <a:latin typeface="Arial"/>
                <a:ea typeface="Arial"/>
                <a:cs typeface="Arial"/>
                <a:sym typeface="Arial"/>
              </a:rPr>
              <a:t>•</a:t>
            </a:r>
            <a:r>
              <a:rPr lang="en-US" sz="2600">
                <a:solidFill>
                  <a:srgbClr val="004B8D"/>
                </a:solidFill>
                <a:latin typeface="Verdana"/>
                <a:ea typeface="Verdana"/>
                <a:cs typeface="Verdana"/>
                <a:sym typeface="Verdana"/>
              </a:rPr>
              <a:t>Richmond International University (London, England)</a:t>
            </a:r>
            <a:endParaRPr sz="2600">
              <a:solidFill>
                <a:srgbClr val="004B8D"/>
              </a:solidFill>
              <a:latin typeface="Verdana"/>
              <a:ea typeface="Verdana"/>
              <a:cs typeface="Verdana"/>
              <a:sym typeface="Verdana"/>
            </a:endParaRPr>
          </a:p>
          <a:p>
            <a:pPr indent="0" lvl="0" marL="0" rtl="0" algn="l">
              <a:lnSpc>
                <a:spcPct val="90000"/>
              </a:lnSpc>
              <a:spcBef>
                <a:spcPts val="500"/>
              </a:spcBef>
              <a:spcAft>
                <a:spcPts val="0"/>
              </a:spcAft>
              <a:buClr>
                <a:schemeClr val="dk1"/>
              </a:buClr>
              <a:buSzPts val="1100"/>
              <a:buFont typeface="Arial"/>
              <a:buNone/>
            </a:pPr>
            <a:r>
              <a:rPr lang="en-US" sz="2600">
                <a:solidFill>
                  <a:srgbClr val="004B8D"/>
                </a:solidFill>
                <a:latin typeface="Arial"/>
                <a:ea typeface="Arial"/>
                <a:cs typeface="Arial"/>
                <a:sym typeface="Arial"/>
              </a:rPr>
              <a:t>•</a:t>
            </a:r>
            <a:r>
              <a:rPr lang="en-US" sz="2600">
                <a:solidFill>
                  <a:srgbClr val="004B8D"/>
                </a:solidFill>
                <a:latin typeface="Verdana"/>
                <a:ea typeface="Verdana"/>
                <a:cs typeface="Verdana"/>
                <a:sym typeface="Verdana"/>
              </a:rPr>
              <a:t>Capernwray Bible College (Bodenseehof, Germany)</a:t>
            </a:r>
            <a:endParaRPr sz="2600">
              <a:solidFill>
                <a:srgbClr val="004B8D"/>
              </a:solidFill>
              <a:latin typeface="Verdana"/>
              <a:ea typeface="Verdana"/>
              <a:cs typeface="Verdana"/>
              <a:sym typeface="Verdana"/>
            </a:endParaRPr>
          </a:p>
          <a:p>
            <a:pPr indent="0" lvl="0" marL="0" rtl="0" algn="l">
              <a:lnSpc>
                <a:spcPct val="90000"/>
              </a:lnSpc>
              <a:spcBef>
                <a:spcPts val="500"/>
              </a:spcBef>
              <a:spcAft>
                <a:spcPts val="0"/>
              </a:spcAft>
              <a:buClr>
                <a:schemeClr val="dk1"/>
              </a:buClr>
              <a:buSzPts val="1100"/>
              <a:buFont typeface="Arial"/>
              <a:buNone/>
            </a:pPr>
            <a:r>
              <a:rPr lang="en-US" sz="2600">
                <a:solidFill>
                  <a:srgbClr val="004B8D"/>
                </a:solidFill>
                <a:latin typeface="Arial"/>
                <a:ea typeface="Arial"/>
                <a:cs typeface="Arial"/>
                <a:sym typeface="Arial"/>
              </a:rPr>
              <a:t>•</a:t>
            </a:r>
            <a:r>
              <a:rPr lang="en-US" sz="2600">
                <a:solidFill>
                  <a:srgbClr val="004B8D"/>
                </a:solidFill>
                <a:latin typeface="Verdana"/>
                <a:ea typeface="Verdana"/>
                <a:cs typeface="Verdana"/>
                <a:sym typeface="Verdana"/>
              </a:rPr>
              <a:t>St. Andrews (Scotland)</a:t>
            </a:r>
            <a:endParaRPr sz="2600">
              <a:solidFill>
                <a:srgbClr val="004B8D"/>
              </a:solidFill>
              <a:latin typeface="Verdana"/>
              <a:ea typeface="Verdana"/>
              <a:cs typeface="Verdana"/>
              <a:sym typeface="Verdana"/>
            </a:endParaRPr>
          </a:p>
          <a:p>
            <a:pPr indent="0" lvl="0" marL="0" rtl="0" algn="l">
              <a:lnSpc>
                <a:spcPct val="90000"/>
              </a:lnSpc>
              <a:spcBef>
                <a:spcPts val="500"/>
              </a:spcBef>
              <a:spcAft>
                <a:spcPts val="0"/>
              </a:spcAft>
              <a:buClr>
                <a:schemeClr val="dk1"/>
              </a:buClr>
              <a:buSzPts val="1100"/>
              <a:buFont typeface="Arial"/>
              <a:buNone/>
            </a:pPr>
            <a:r>
              <a:rPr lang="en-US" sz="2600">
                <a:solidFill>
                  <a:srgbClr val="004B8D"/>
                </a:solidFill>
                <a:latin typeface="Arial"/>
                <a:ea typeface="Arial"/>
                <a:cs typeface="Arial"/>
                <a:sym typeface="Arial"/>
              </a:rPr>
              <a:t>•</a:t>
            </a:r>
            <a:r>
              <a:rPr lang="en-US" sz="2600">
                <a:solidFill>
                  <a:srgbClr val="004B8D"/>
                </a:solidFill>
                <a:latin typeface="Verdana"/>
                <a:ea typeface="Verdana"/>
                <a:cs typeface="Verdana"/>
                <a:sym typeface="Verdana"/>
              </a:rPr>
              <a:t>London School of Economics (London, England)</a:t>
            </a:r>
            <a:endParaRPr sz="2600">
              <a:solidFill>
                <a:srgbClr val="004B8D"/>
              </a:solidFill>
              <a:latin typeface="Verdana"/>
              <a:ea typeface="Verdana"/>
              <a:cs typeface="Verdana"/>
              <a:sym typeface="Verdana"/>
            </a:endParaRPr>
          </a:p>
          <a:p>
            <a:pPr indent="0" lvl="0" marL="0" rtl="0" algn="l">
              <a:lnSpc>
                <a:spcPct val="90000"/>
              </a:lnSpc>
              <a:spcBef>
                <a:spcPts val="500"/>
              </a:spcBef>
              <a:spcAft>
                <a:spcPts val="0"/>
              </a:spcAft>
              <a:buClr>
                <a:schemeClr val="dk1"/>
              </a:buClr>
              <a:buSzPts val="1100"/>
              <a:buFont typeface="Arial"/>
              <a:buNone/>
            </a:pPr>
            <a:r>
              <a:rPr lang="en-US" sz="2600">
                <a:solidFill>
                  <a:srgbClr val="004B8D"/>
                </a:solidFill>
                <a:latin typeface="Arial"/>
                <a:ea typeface="Arial"/>
                <a:cs typeface="Arial"/>
                <a:sym typeface="Arial"/>
              </a:rPr>
              <a:t>•</a:t>
            </a:r>
            <a:r>
              <a:rPr lang="en-US" sz="2600">
                <a:solidFill>
                  <a:srgbClr val="004B8D"/>
                </a:solidFill>
                <a:latin typeface="Verdana"/>
                <a:ea typeface="Verdana"/>
                <a:cs typeface="Verdana"/>
                <a:sym typeface="Verdana"/>
              </a:rPr>
              <a:t>Smith College (Massachusetts, USA)</a:t>
            </a:r>
            <a:endParaRPr sz="2600">
              <a:solidFill>
                <a:srgbClr val="004B8D"/>
              </a:solidFill>
              <a:latin typeface="Verdana"/>
              <a:ea typeface="Verdana"/>
              <a:cs typeface="Verdana"/>
              <a:sym typeface="Verdana"/>
            </a:endParaRPr>
          </a:p>
          <a:p>
            <a:pPr indent="0" lvl="0" marL="0" rtl="0" algn="l">
              <a:lnSpc>
                <a:spcPct val="90000"/>
              </a:lnSpc>
              <a:spcBef>
                <a:spcPts val="500"/>
              </a:spcBef>
              <a:spcAft>
                <a:spcPts val="0"/>
              </a:spcAft>
              <a:buClr>
                <a:schemeClr val="dk1"/>
              </a:buClr>
              <a:buSzPts val="1100"/>
              <a:buFont typeface="Arial"/>
              <a:buNone/>
            </a:pPr>
            <a:r>
              <a:rPr lang="en-US" sz="2600">
                <a:solidFill>
                  <a:srgbClr val="004B8D"/>
                </a:solidFill>
                <a:latin typeface="Arial"/>
                <a:ea typeface="Arial"/>
                <a:cs typeface="Arial"/>
                <a:sym typeface="Arial"/>
              </a:rPr>
              <a:t>•</a:t>
            </a:r>
            <a:r>
              <a:rPr lang="en-US" sz="2600">
                <a:solidFill>
                  <a:srgbClr val="004B8D"/>
                </a:solidFill>
                <a:latin typeface="Verdana"/>
                <a:ea typeface="Verdana"/>
                <a:cs typeface="Verdana"/>
                <a:sym typeface="Verdana"/>
              </a:rPr>
              <a:t>University of Geneva (Geneva, Switzerland)</a:t>
            </a:r>
            <a:endParaRPr sz="2600">
              <a:solidFill>
                <a:srgbClr val="004B8D"/>
              </a:solidFill>
              <a:latin typeface="Verdana"/>
              <a:ea typeface="Verdana"/>
              <a:cs typeface="Verdana"/>
              <a:sym typeface="Verdana"/>
            </a:endParaRPr>
          </a:p>
          <a:p>
            <a:pPr indent="0" lvl="0" marL="0" rtl="0" algn="l">
              <a:lnSpc>
                <a:spcPct val="90000"/>
              </a:lnSpc>
              <a:spcBef>
                <a:spcPts val="500"/>
              </a:spcBef>
              <a:spcAft>
                <a:spcPts val="0"/>
              </a:spcAft>
              <a:buClr>
                <a:schemeClr val="dk1"/>
              </a:buClr>
              <a:buSzPts val="1100"/>
              <a:buFont typeface="Arial"/>
              <a:buNone/>
            </a:pPr>
            <a:r>
              <a:rPr lang="en-US" sz="2600">
                <a:solidFill>
                  <a:srgbClr val="004B8D"/>
                </a:solidFill>
                <a:latin typeface="Arial"/>
                <a:ea typeface="Arial"/>
                <a:cs typeface="Arial"/>
                <a:sym typeface="Arial"/>
              </a:rPr>
              <a:t>•</a:t>
            </a:r>
            <a:r>
              <a:rPr lang="en-US" sz="2600">
                <a:solidFill>
                  <a:srgbClr val="004B8D"/>
                </a:solidFill>
                <a:latin typeface="Verdana"/>
                <a:ea typeface="Verdana"/>
                <a:cs typeface="Verdana"/>
                <a:sym typeface="Verdana"/>
              </a:rPr>
              <a:t>Hull University (York, England)</a:t>
            </a:r>
            <a:endParaRPr sz="2600">
              <a:solidFill>
                <a:srgbClr val="004B8D"/>
              </a:solidFill>
              <a:latin typeface="Verdana"/>
              <a:ea typeface="Verdana"/>
              <a:cs typeface="Verdana"/>
              <a:sym typeface="Verdana"/>
            </a:endParaRPr>
          </a:p>
          <a:p>
            <a:pPr indent="0" lvl="0" marL="0" rtl="0" algn="l">
              <a:lnSpc>
                <a:spcPct val="90000"/>
              </a:lnSpc>
              <a:spcBef>
                <a:spcPts val="500"/>
              </a:spcBef>
              <a:spcAft>
                <a:spcPts val="0"/>
              </a:spcAft>
              <a:buClr>
                <a:schemeClr val="dk1"/>
              </a:buClr>
              <a:buSzPts val="1100"/>
              <a:buFont typeface="Arial"/>
              <a:buNone/>
            </a:pPr>
            <a:r>
              <a:rPr lang="en-US" sz="2600">
                <a:solidFill>
                  <a:srgbClr val="004B8D"/>
                </a:solidFill>
                <a:latin typeface="Arial"/>
                <a:ea typeface="Arial"/>
                <a:cs typeface="Arial"/>
                <a:sym typeface="Arial"/>
              </a:rPr>
              <a:t>•</a:t>
            </a:r>
            <a:r>
              <a:rPr lang="en-US" sz="2600">
                <a:solidFill>
                  <a:srgbClr val="004B8D"/>
                </a:solidFill>
                <a:latin typeface="Verdana"/>
                <a:ea typeface="Verdana"/>
                <a:cs typeface="Verdana"/>
                <a:sym typeface="Verdana"/>
              </a:rPr>
              <a:t>Nova Southeastern University (Florida, USA)</a:t>
            </a:r>
            <a:endParaRPr sz="2600">
              <a:solidFill>
                <a:srgbClr val="004B8D"/>
              </a:solidFill>
              <a:latin typeface="Verdana"/>
              <a:ea typeface="Verdana"/>
              <a:cs typeface="Verdana"/>
              <a:sym typeface="Verdana"/>
            </a:endParaRPr>
          </a:p>
          <a:p>
            <a:pPr indent="0" lvl="0" marL="0" rtl="0" algn="l">
              <a:lnSpc>
                <a:spcPct val="90000"/>
              </a:lnSpc>
              <a:spcBef>
                <a:spcPts val="500"/>
              </a:spcBef>
              <a:spcAft>
                <a:spcPts val="0"/>
              </a:spcAft>
              <a:buClr>
                <a:schemeClr val="dk1"/>
              </a:buClr>
              <a:buSzPts val="1100"/>
              <a:buFont typeface="Arial"/>
              <a:buNone/>
            </a:pPr>
            <a:r>
              <a:rPr lang="en-US" sz="2600">
                <a:solidFill>
                  <a:srgbClr val="004B8D"/>
                </a:solidFill>
                <a:latin typeface="Arial"/>
                <a:ea typeface="Arial"/>
                <a:cs typeface="Arial"/>
                <a:sym typeface="Arial"/>
              </a:rPr>
              <a:t>•</a:t>
            </a:r>
            <a:r>
              <a:rPr lang="en-US" sz="2600">
                <a:solidFill>
                  <a:srgbClr val="004B8D"/>
                </a:solidFill>
                <a:latin typeface="Verdana"/>
                <a:ea typeface="Verdana"/>
                <a:cs typeface="Verdana"/>
                <a:sym typeface="Verdana"/>
              </a:rPr>
              <a:t>Mississippi Valley State University (Mississippi, USA)</a:t>
            </a:r>
            <a:endParaRPr sz="2600">
              <a:solidFill>
                <a:srgbClr val="004B8D"/>
              </a:solidFill>
              <a:latin typeface="Verdana"/>
              <a:ea typeface="Verdana"/>
              <a:cs typeface="Verdana"/>
              <a:sym typeface="Verdana"/>
            </a:endParaRPr>
          </a:p>
          <a:p>
            <a:pPr indent="0" lvl="0" marL="0" rtl="0" algn="l">
              <a:lnSpc>
                <a:spcPct val="90000"/>
              </a:lnSpc>
              <a:spcBef>
                <a:spcPts val="500"/>
              </a:spcBef>
              <a:spcAft>
                <a:spcPts val="0"/>
              </a:spcAft>
              <a:buClr>
                <a:schemeClr val="dk1"/>
              </a:buClr>
              <a:buSzPts val="1100"/>
              <a:buFont typeface="Arial"/>
              <a:buNone/>
            </a:pPr>
            <a:r>
              <a:rPr lang="en-US" sz="2600">
                <a:solidFill>
                  <a:srgbClr val="004B8D"/>
                </a:solidFill>
                <a:latin typeface="Arial"/>
                <a:ea typeface="Arial"/>
                <a:cs typeface="Arial"/>
                <a:sym typeface="Arial"/>
              </a:rPr>
              <a:t>•</a:t>
            </a:r>
            <a:r>
              <a:rPr lang="en-US" sz="2600">
                <a:solidFill>
                  <a:srgbClr val="004B8D"/>
                </a:solidFill>
                <a:latin typeface="Verdana"/>
                <a:ea typeface="Verdana"/>
                <a:cs typeface="Verdana"/>
                <a:sym typeface="Verdana"/>
              </a:rPr>
              <a:t>University of Incarnate Word of Texas (Texas, USA)</a:t>
            </a:r>
            <a:endParaRPr sz="2600">
              <a:solidFill>
                <a:srgbClr val="004B8D"/>
              </a:solidFill>
              <a:latin typeface="Verdana"/>
              <a:ea typeface="Verdana"/>
              <a:cs typeface="Verdana"/>
              <a:sym typeface="Verdana"/>
            </a:endParaRPr>
          </a:p>
          <a:p>
            <a:pPr indent="0" lvl="0" marL="0" rtl="0" algn="l">
              <a:lnSpc>
                <a:spcPct val="100000"/>
              </a:lnSpc>
              <a:spcBef>
                <a:spcPts val="0"/>
              </a:spcBef>
              <a:spcAft>
                <a:spcPts val="0"/>
              </a:spcAft>
              <a:buSzPts val="27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9bacc03977_0_162"/>
          <p:cNvSpPr txBox="1"/>
          <p:nvPr>
            <p:ph type="title"/>
          </p:nvPr>
        </p:nvSpPr>
        <p:spPr>
          <a:xfrm>
            <a:off x="653061" y="654747"/>
            <a:ext cx="8811600" cy="789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t>Meet some of our IB Graduates!</a:t>
            </a:r>
            <a:endParaRPr/>
          </a:p>
        </p:txBody>
      </p:sp>
      <p:pic>
        <p:nvPicPr>
          <p:cNvPr id="124" name="Google Shape;124;g9bacc03977_0_162"/>
          <p:cNvPicPr preferRelativeResize="0"/>
          <p:nvPr/>
        </p:nvPicPr>
        <p:blipFill rotWithShape="1">
          <a:blip r:embed="rId3">
            <a:alphaModFix/>
          </a:blip>
          <a:srcRect b="0" l="0" r="0" t="0"/>
          <a:stretch/>
        </p:blipFill>
        <p:spPr>
          <a:xfrm>
            <a:off x="1968505" y="1766842"/>
            <a:ext cx="6336120" cy="4216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gf04206c73e_0_6"/>
          <p:cNvSpPr txBox="1"/>
          <p:nvPr>
            <p:ph type="title"/>
          </p:nvPr>
        </p:nvSpPr>
        <p:spPr>
          <a:xfrm>
            <a:off x="653061" y="654747"/>
            <a:ext cx="8811600" cy="789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t>VALENTINA SHAMOUN 2021</a:t>
            </a:r>
            <a:endParaRPr/>
          </a:p>
        </p:txBody>
      </p:sp>
      <p:sp>
        <p:nvSpPr>
          <p:cNvPr id="131" name="Google Shape;131;gf04206c73e_0_6"/>
          <p:cNvSpPr txBox="1"/>
          <p:nvPr>
            <p:ph idx="1" type="body"/>
          </p:nvPr>
        </p:nvSpPr>
        <p:spPr>
          <a:xfrm>
            <a:off x="652964" y="1444296"/>
            <a:ext cx="8811900" cy="4861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700"/>
              <a:buNone/>
            </a:pPr>
            <a:r>
              <a:t/>
            </a:r>
            <a:endParaRPr/>
          </a:p>
          <a:p>
            <a:pPr indent="0" lvl="0" marL="0" rtl="0" algn="l">
              <a:lnSpc>
                <a:spcPct val="100000"/>
              </a:lnSpc>
              <a:spcBef>
                <a:spcPts val="0"/>
              </a:spcBef>
              <a:spcAft>
                <a:spcPts val="0"/>
              </a:spcAft>
              <a:buSzPts val="2700"/>
              <a:buNone/>
            </a:pPr>
            <a:r>
              <a:t/>
            </a:r>
            <a:endParaRPr/>
          </a:p>
          <a:p>
            <a:pPr indent="0" lvl="0" marL="0" rtl="0" algn="l">
              <a:lnSpc>
                <a:spcPct val="100000"/>
              </a:lnSpc>
              <a:spcBef>
                <a:spcPts val="0"/>
              </a:spcBef>
              <a:spcAft>
                <a:spcPts val="0"/>
              </a:spcAft>
              <a:buSzPts val="2700"/>
              <a:buNone/>
            </a:pPr>
            <a:r>
              <a:t/>
            </a:r>
            <a:endParaRPr/>
          </a:p>
          <a:p>
            <a:pPr indent="0" lvl="0" marL="0" rtl="0" algn="l">
              <a:lnSpc>
                <a:spcPct val="100000"/>
              </a:lnSpc>
              <a:spcBef>
                <a:spcPts val="0"/>
              </a:spcBef>
              <a:spcAft>
                <a:spcPts val="0"/>
              </a:spcAft>
              <a:buSzPts val="2700"/>
              <a:buNone/>
            </a:pPr>
            <a:r>
              <a:t/>
            </a:r>
            <a:endParaRPr/>
          </a:p>
          <a:p>
            <a:pPr indent="0" lvl="0" marL="0" rtl="0" algn="l">
              <a:lnSpc>
                <a:spcPct val="100000"/>
              </a:lnSpc>
              <a:spcBef>
                <a:spcPts val="0"/>
              </a:spcBef>
              <a:spcAft>
                <a:spcPts val="0"/>
              </a:spcAft>
              <a:buSzPts val="2700"/>
              <a:buNone/>
            </a:pPr>
            <a:r>
              <a:t/>
            </a:r>
            <a:endParaRPr/>
          </a:p>
          <a:p>
            <a:pPr indent="0" lvl="0" marL="0" rtl="0" algn="l">
              <a:lnSpc>
                <a:spcPct val="100000"/>
              </a:lnSpc>
              <a:spcBef>
                <a:spcPts val="0"/>
              </a:spcBef>
              <a:spcAft>
                <a:spcPts val="0"/>
              </a:spcAft>
              <a:buSzPts val="2700"/>
              <a:buNone/>
            </a:pPr>
            <a:r>
              <a:t/>
            </a:r>
            <a:endParaRPr/>
          </a:p>
          <a:p>
            <a:pPr indent="0" lvl="0" marL="0" rtl="0" algn="l">
              <a:lnSpc>
                <a:spcPct val="100000"/>
              </a:lnSpc>
              <a:spcBef>
                <a:spcPts val="0"/>
              </a:spcBef>
              <a:spcAft>
                <a:spcPts val="0"/>
              </a:spcAft>
              <a:buSzPts val="2700"/>
              <a:buNone/>
            </a:pPr>
            <a:r>
              <a:t/>
            </a:r>
            <a:endParaRPr/>
          </a:p>
          <a:p>
            <a:pPr indent="0" lvl="0" marL="0" rtl="0" algn="l">
              <a:lnSpc>
                <a:spcPct val="100000"/>
              </a:lnSpc>
              <a:spcBef>
                <a:spcPts val="0"/>
              </a:spcBef>
              <a:spcAft>
                <a:spcPts val="0"/>
              </a:spcAft>
              <a:buSzPts val="2700"/>
              <a:buNone/>
            </a:pPr>
            <a:r>
              <a:t/>
            </a:r>
            <a:endParaRPr/>
          </a:p>
          <a:p>
            <a:pPr indent="0" lvl="0" marL="0" rtl="0" algn="l">
              <a:lnSpc>
                <a:spcPct val="100000"/>
              </a:lnSpc>
              <a:spcBef>
                <a:spcPts val="0"/>
              </a:spcBef>
              <a:spcAft>
                <a:spcPts val="0"/>
              </a:spcAft>
              <a:buSzPts val="2700"/>
              <a:buNone/>
            </a:pPr>
            <a:r>
              <a:t/>
            </a:r>
            <a:endParaRPr/>
          </a:p>
          <a:p>
            <a:pPr indent="0" lvl="0" marL="0" rtl="0" algn="l">
              <a:lnSpc>
                <a:spcPct val="100000"/>
              </a:lnSpc>
              <a:spcBef>
                <a:spcPts val="0"/>
              </a:spcBef>
              <a:spcAft>
                <a:spcPts val="0"/>
              </a:spcAft>
              <a:buSzPts val="2700"/>
              <a:buNone/>
            </a:pPr>
            <a:r>
              <a:t/>
            </a:r>
            <a:endParaRPr/>
          </a:p>
          <a:p>
            <a:pPr indent="0" lvl="0" marL="0" rtl="0" algn="l">
              <a:lnSpc>
                <a:spcPct val="100000"/>
              </a:lnSpc>
              <a:spcBef>
                <a:spcPts val="0"/>
              </a:spcBef>
              <a:spcAft>
                <a:spcPts val="0"/>
              </a:spcAft>
              <a:buSzPts val="2700"/>
              <a:buNone/>
            </a:pPr>
            <a:r>
              <a:rPr lang="en-US"/>
              <a:t>$10,000 scholarship from the Boys and Girls Club Canada</a:t>
            </a:r>
            <a:endParaRPr/>
          </a:p>
        </p:txBody>
      </p:sp>
      <p:pic>
        <p:nvPicPr>
          <p:cNvPr id="132" name="Google Shape;132;gf04206c73e_0_6"/>
          <p:cNvPicPr preferRelativeResize="0"/>
          <p:nvPr/>
        </p:nvPicPr>
        <p:blipFill rotWithShape="1">
          <a:blip r:embed="rId3">
            <a:alphaModFix/>
          </a:blip>
          <a:srcRect b="0" l="0" r="0" t="0"/>
          <a:stretch/>
        </p:blipFill>
        <p:spPr>
          <a:xfrm>
            <a:off x="652975" y="1376375"/>
            <a:ext cx="8336348" cy="41681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g9bacc03977_0_169"/>
          <p:cNvSpPr txBox="1"/>
          <p:nvPr>
            <p:ph type="title"/>
          </p:nvPr>
        </p:nvSpPr>
        <p:spPr>
          <a:xfrm>
            <a:off x="653061" y="654747"/>
            <a:ext cx="8811600" cy="789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t>AMEN OKUNGBOWA 2020</a:t>
            </a:r>
            <a:endParaRPr/>
          </a:p>
        </p:txBody>
      </p:sp>
      <p:sp>
        <p:nvSpPr>
          <p:cNvPr id="139" name="Google Shape;139;g9bacc03977_0_169"/>
          <p:cNvSpPr txBox="1"/>
          <p:nvPr>
            <p:ph idx="1" type="body"/>
          </p:nvPr>
        </p:nvSpPr>
        <p:spPr>
          <a:xfrm>
            <a:off x="653061" y="1444295"/>
            <a:ext cx="5196600" cy="705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500"/>
              <a:buNone/>
            </a:pPr>
            <a:r>
              <a:rPr lang="en-US" sz="4100"/>
              <a:t>S</a:t>
            </a:r>
            <a:r>
              <a:rPr lang="en-US" sz="3400"/>
              <a:t>CHULICH LEADERSHIP SCHOLARSHIP WINNER</a:t>
            </a:r>
            <a:endParaRPr sz="1800"/>
          </a:p>
        </p:txBody>
      </p:sp>
      <p:sp>
        <p:nvSpPr>
          <p:cNvPr id="140" name="Google Shape;140;g9bacc03977_0_169"/>
          <p:cNvSpPr txBox="1"/>
          <p:nvPr>
            <p:ph idx="2" type="body"/>
          </p:nvPr>
        </p:nvSpPr>
        <p:spPr>
          <a:xfrm>
            <a:off x="653061" y="2749986"/>
            <a:ext cx="5196600" cy="4186500"/>
          </a:xfrm>
          <a:prstGeom prst="rect">
            <a:avLst/>
          </a:prstGeom>
          <a:noFill/>
          <a:ln>
            <a:noFill/>
          </a:ln>
        </p:spPr>
        <p:txBody>
          <a:bodyPr anchorCtr="0" anchor="t" bIns="0" lIns="0" spcFirstLastPara="1" rIns="0" wrap="square" tIns="0">
            <a:noAutofit/>
          </a:bodyPr>
          <a:lstStyle/>
          <a:p>
            <a:pPr indent="-419100" lvl="0" marL="457200" rtl="0" algn="l">
              <a:lnSpc>
                <a:spcPct val="100000"/>
              </a:lnSpc>
              <a:spcBef>
                <a:spcPts val="0"/>
              </a:spcBef>
              <a:spcAft>
                <a:spcPts val="0"/>
              </a:spcAft>
              <a:buClr>
                <a:srgbClr val="004B8D"/>
              </a:buClr>
              <a:buSzPts val="3000"/>
              <a:buChar char="●"/>
            </a:pPr>
            <a:r>
              <a:rPr lang="en-US" sz="3000">
                <a:solidFill>
                  <a:srgbClr val="004B8D"/>
                </a:solidFill>
              </a:rPr>
              <a:t>2020</a:t>
            </a:r>
            <a:endParaRPr sz="3000">
              <a:solidFill>
                <a:srgbClr val="004B8D"/>
              </a:solidFill>
            </a:endParaRPr>
          </a:p>
          <a:p>
            <a:pPr indent="-419100" lvl="0" marL="457200" rtl="0" algn="l">
              <a:lnSpc>
                <a:spcPct val="100000"/>
              </a:lnSpc>
              <a:spcBef>
                <a:spcPts val="0"/>
              </a:spcBef>
              <a:spcAft>
                <a:spcPts val="0"/>
              </a:spcAft>
              <a:buClr>
                <a:srgbClr val="004B8D"/>
              </a:buClr>
              <a:buSzPts val="3000"/>
              <a:buChar char="●"/>
            </a:pPr>
            <a:r>
              <a:rPr lang="en-US" sz="3000">
                <a:solidFill>
                  <a:srgbClr val="004B8D"/>
                </a:solidFill>
              </a:rPr>
              <a:t>one of 60 students selected from across Canada</a:t>
            </a:r>
            <a:endParaRPr sz="3000">
              <a:solidFill>
                <a:srgbClr val="004B8D"/>
              </a:solidFill>
            </a:endParaRPr>
          </a:p>
          <a:p>
            <a:pPr indent="-419100" lvl="0" marL="457200" rtl="0" algn="l">
              <a:lnSpc>
                <a:spcPct val="100000"/>
              </a:lnSpc>
              <a:spcBef>
                <a:spcPts val="0"/>
              </a:spcBef>
              <a:spcAft>
                <a:spcPts val="0"/>
              </a:spcAft>
              <a:buClr>
                <a:srgbClr val="004B8D"/>
              </a:buClr>
              <a:buSzPts val="3000"/>
              <a:buChar char="●"/>
            </a:pPr>
            <a:r>
              <a:rPr lang="en-US" sz="3000">
                <a:solidFill>
                  <a:srgbClr val="004B8D"/>
                </a:solidFill>
              </a:rPr>
              <a:t>$60,000</a:t>
            </a:r>
            <a:endParaRPr sz="3000">
              <a:solidFill>
                <a:srgbClr val="004B8D"/>
              </a:solidFill>
            </a:endParaRPr>
          </a:p>
        </p:txBody>
      </p:sp>
      <p:pic>
        <p:nvPicPr>
          <p:cNvPr id="141" name="Google Shape;141;g9bacc03977_0_169"/>
          <p:cNvPicPr preferRelativeResize="0"/>
          <p:nvPr/>
        </p:nvPicPr>
        <p:blipFill rotWithShape="1">
          <a:blip r:embed="rId3">
            <a:alphaModFix/>
          </a:blip>
          <a:srcRect b="0" l="0" r="0" t="0"/>
          <a:stretch/>
        </p:blipFill>
        <p:spPr>
          <a:xfrm>
            <a:off x="6166625" y="1376376"/>
            <a:ext cx="3161613" cy="4186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g9bacc03977_39_43"/>
          <p:cNvSpPr txBox="1"/>
          <p:nvPr>
            <p:ph idx="1" type="body"/>
          </p:nvPr>
        </p:nvSpPr>
        <p:spPr>
          <a:xfrm>
            <a:off x="653061" y="1444295"/>
            <a:ext cx="5196600" cy="705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500"/>
              <a:buNone/>
            </a:pPr>
            <a:r>
              <a:rPr lang="en-US">
                <a:latin typeface="Open Sans"/>
                <a:ea typeface="Open Sans"/>
                <a:cs typeface="Open Sans"/>
                <a:sym typeface="Open Sans"/>
              </a:rPr>
              <a:t>LORAN NATIONAL SCHOLARSHIP WINNER</a:t>
            </a:r>
            <a:endParaRPr>
              <a:latin typeface="Open Sans"/>
              <a:ea typeface="Open Sans"/>
              <a:cs typeface="Open Sans"/>
              <a:sym typeface="Open Sans"/>
            </a:endParaRPr>
          </a:p>
        </p:txBody>
      </p:sp>
      <p:sp>
        <p:nvSpPr>
          <p:cNvPr id="148" name="Google Shape;148;g9bacc03977_39_43"/>
          <p:cNvSpPr txBox="1"/>
          <p:nvPr>
            <p:ph idx="2" type="body"/>
          </p:nvPr>
        </p:nvSpPr>
        <p:spPr>
          <a:xfrm>
            <a:off x="394924" y="2149800"/>
            <a:ext cx="5454600" cy="4186500"/>
          </a:xfrm>
          <a:prstGeom prst="rect">
            <a:avLst/>
          </a:prstGeom>
          <a:noFill/>
          <a:ln>
            <a:noFill/>
          </a:ln>
        </p:spPr>
        <p:txBody>
          <a:bodyPr anchorCtr="0" anchor="t" bIns="0" lIns="0" spcFirstLastPara="1" rIns="0" wrap="square" tIns="0">
            <a:noAutofit/>
          </a:bodyPr>
          <a:lstStyle/>
          <a:p>
            <a:pPr indent="-381000" lvl="0" marL="457200" rtl="0" algn="l">
              <a:lnSpc>
                <a:spcPct val="115000"/>
              </a:lnSpc>
              <a:spcBef>
                <a:spcPts val="600"/>
              </a:spcBef>
              <a:spcAft>
                <a:spcPts val="0"/>
              </a:spcAft>
              <a:buClr>
                <a:srgbClr val="004B8D"/>
              </a:buClr>
              <a:buSzPts val="2400"/>
              <a:buFont typeface="Open Sans"/>
              <a:buChar char="●"/>
            </a:pPr>
            <a:r>
              <a:rPr lang="en-US" sz="2400">
                <a:solidFill>
                  <a:srgbClr val="004B8D"/>
                </a:solidFill>
              </a:rPr>
              <a:t>One of 30 National scholars across Canada 2016</a:t>
            </a:r>
            <a:endParaRPr sz="2400">
              <a:solidFill>
                <a:srgbClr val="004B8D"/>
              </a:solidFill>
            </a:endParaRPr>
          </a:p>
          <a:p>
            <a:pPr indent="-381000" lvl="0" marL="457200" rtl="0" algn="l">
              <a:lnSpc>
                <a:spcPct val="115000"/>
              </a:lnSpc>
              <a:spcBef>
                <a:spcPts val="0"/>
              </a:spcBef>
              <a:spcAft>
                <a:spcPts val="0"/>
              </a:spcAft>
              <a:buClr>
                <a:srgbClr val="004B8D"/>
              </a:buClr>
              <a:buSzPts val="2400"/>
              <a:buFont typeface="Open Sans"/>
              <a:buChar char="●"/>
            </a:pPr>
            <a:r>
              <a:rPr lang="en-US" sz="2400">
                <a:solidFill>
                  <a:srgbClr val="004B8D"/>
                </a:solidFill>
              </a:rPr>
              <a:t>$100,000 scholarship award winner</a:t>
            </a:r>
            <a:endParaRPr sz="2400">
              <a:solidFill>
                <a:srgbClr val="004B8D"/>
              </a:solidFill>
            </a:endParaRPr>
          </a:p>
          <a:p>
            <a:pPr indent="-381000" lvl="0" marL="457200" rtl="0" algn="l">
              <a:lnSpc>
                <a:spcPct val="115000"/>
              </a:lnSpc>
              <a:spcBef>
                <a:spcPts val="0"/>
              </a:spcBef>
              <a:spcAft>
                <a:spcPts val="0"/>
              </a:spcAft>
              <a:buClr>
                <a:srgbClr val="004B8D"/>
              </a:buClr>
              <a:buSzPts val="2400"/>
              <a:buFont typeface="Open Sans"/>
              <a:buChar char="●"/>
            </a:pPr>
            <a:r>
              <a:rPr lang="en-US" sz="2400">
                <a:solidFill>
                  <a:srgbClr val="004B8D"/>
                </a:solidFill>
              </a:rPr>
              <a:t>Student Trustee, TCDSB 2015-2016</a:t>
            </a:r>
            <a:endParaRPr sz="2400">
              <a:solidFill>
                <a:srgbClr val="004B8D"/>
              </a:solidFill>
            </a:endParaRPr>
          </a:p>
          <a:p>
            <a:pPr indent="-381000" lvl="0" marL="457200" rtl="0" algn="l">
              <a:lnSpc>
                <a:spcPct val="115000"/>
              </a:lnSpc>
              <a:spcBef>
                <a:spcPts val="0"/>
              </a:spcBef>
              <a:spcAft>
                <a:spcPts val="0"/>
              </a:spcAft>
              <a:buClr>
                <a:srgbClr val="004B8D"/>
              </a:buClr>
              <a:buSzPts val="2400"/>
              <a:buFont typeface="Open Sans"/>
              <a:buChar char="●"/>
            </a:pPr>
            <a:r>
              <a:rPr lang="en-US" sz="2400">
                <a:solidFill>
                  <a:srgbClr val="004B8D"/>
                </a:solidFill>
              </a:rPr>
              <a:t>Co-created Student Leadership Conference 2016, “Release the East”</a:t>
            </a:r>
            <a:endParaRPr sz="2400">
              <a:solidFill>
                <a:srgbClr val="004B8D"/>
              </a:solidFill>
            </a:endParaRPr>
          </a:p>
          <a:p>
            <a:pPr indent="0" lvl="0" marL="0" rtl="0" algn="l">
              <a:lnSpc>
                <a:spcPct val="115000"/>
              </a:lnSpc>
              <a:spcBef>
                <a:spcPts val="600"/>
              </a:spcBef>
              <a:spcAft>
                <a:spcPts val="0"/>
              </a:spcAft>
              <a:buClr>
                <a:schemeClr val="dk1"/>
              </a:buClr>
              <a:buSzPts val="1100"/>
              <a:buFont typeface="Arial"/>
              <a:buNone/>
            </a:pPr>
            <a:r>
              <a:rPr lang="en-US" sz="2400">
                <a:solidFill>
                  <a:srgbClr val="004B8D"/>
                </a:solidFill>
              </a:rPr>
              <a:t>Studying Environmental Sciences</a:t>
            </a:r>
            <a:endParaRPr sz="2400">
              <a:solidFill>
                <a:srgbClr val="004B8D"/>
              </a:solidFill>
            </a:endParaRPr>
          </a:p>
          <a:p>
            <a:pPr indent="0" lvl="0" marL="0" rtl="0" algn="l">
              <a:lnSpc>
                <a:spcPct val="100000"/>
              </a:lnSpc>
              <a:spcBef>
                <a:spcPts val="0"/>
              </a:spcBef>
              <a:spcAft>
                <a:spcPts val="0"/>
              </a:spcAft>
              <a:buSzPts val="1900"/>
              <a:buNone/>
            </a:pPr>
            <a:r>
              <a:t/>
            </a:r>
            <a:endParaRPr sz="3000">
              <a:solidFill>
                <a:srgbClr val="004B8D"/>
              </a:solidFill>
            </a:endParaRPr>
          </a:p>
        </p:txBody>
      </p:sp>
      <p:sp>
        <p:nvSpPr>
          <p:cNvPr id="149" name="Google Shape;149;g9bacc03977_39_43"/>
          <p:cNvSpPr txBox="1"/>
          <p:nvPr>
            <p:ph type="title"/>
          </p:nvPr>
        </p:nvSpPr>
        <p:spPr>
          <a:xfrm>
            <a:off x="653061" y="654747"/>
            <a:ext cx="8811600" cy="789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t>ALLISON GACAD 2016</a:t>
            </a:r>
            <a:endParaRPr/>
          </a:p>
        </p:txBody>
      </p:sp>
      <p:pic>
        <p:nvPicPr>
          <p:cNvPr id="150" name="Google Shape;150;g9bacc03977_39_43"/>
          <p:cNvPicPr preferRelativeResize="0"/>
          <p:nvPr/>
        </p:nvPicPr>
        <p:blipFill rotWithShape="1">
          <a:blip r:embed="rId3">
            <a:alphaModFix/>
          </a:blip>
          <a:srcRect b="0" l="0" r="0" t="0"/>
          <a:stretch/>
        </p:blipFill>
        <p:spPr>
          <a:xfrm>
            <a:off x="5862314" y="1768475"/>
            <a:ext cx="3770225" cy="3759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a0790b7e14_0_20"/>
          <p:cNvSpPr txBox="1"/>
          <p:nvPr>
            <p:ph idx="1" type="body"/>
          </p:nvPr>
        </p:nvSpPr>
        <p:spPr>
          <a:xfrm>
            <a:off x="652975" y="1444300"/>
            <a:ext cx="8811900" cy="5373900"/>
          </a:xfrm>
          <a:prstGeom prst="rect">
            <a:avLst/>
          </a:prstGeom>
          <a:noFill/>
          <a:ln>
            <a:noFill/>
          </a:ln>
        </p:spPr>
        <p:txBody>
          <a:bodyPr anchorCtr="0" anchor="t" bIns="0" lIns="0" spcFirstLastPara="1" rIns="0" wrap="square" tIns="0">
            <a:noAutofit/>
          </a:bodyPr>
          <a:lstStyle/>
          <a:p>
            <a:pPr indent="-400050" lvl="0" marL="457200" rtl="0" algn="l">
              <a:lnSpc>
                <a:spcPct val="100000"/>
              </a:lnSpc>
              <a:spcBef>
                <a:spcPts val="0"/>
              </a:spcBef>
              <a:spcAft>
                <a:spcPts val="0"/>
              </a:spcAft>
              <a:buSzPts val="2700"/>
              <a:buChar char="•"/>
            </a:pPr>
            <a:r>
              <a:rPr lang="en-US"/>
              <a:t>The TCDSB has the</a:t>
            </a:r>
            <a:r>
              <a:rPr b="1" lang="en-US">
                <a:solidFill>
                  <a:srgbClr val="FF0000"/>
                </a:solidFill>
              </a:rPr>
              <a:t> LOWEST</a:t>
            </a:r>
            <a:r>
              <a:rPr lang="en-US"/>
              <a:t> IB fees in Toronto</a:t>
            </a:r>
            <a:endParaRPr/>
          </a:p>
          <a:p>
            <a:pPr indent="-400050" lvl="0" marL="457200" rtl="0" algn="l">
              <a:lnSpc>
                <a:spcPct val="100000"/>
              </a:lnSpc>
              <a:spcBef>
                <a:spcPts val="0"/>
              </a:spcBef>
              <a:spcAft>
                <a:spcPts val="0"/>
              </a:spcAft>
              <a:buSzPts val="2700"/>
              <a:buChar char="•"/>
            </a:pPr>
            <a:r>
              <a:rPr lang="en-US"/>
              <a:t>Grade 11 fees: $400 </a:t>
            </a:r>
            <a:endParaRPr/>
          </a:p>
          <a:p>
            <a:pPr indent="-400050" lvl="2" marL="1371600" rtl="0" algn="l">
              <a:lnSpc>
                <a:spcPct val="100000"/>
              </a:lnSpc>
              <a:spcBef>
                <a:spcPts val="0"/>
              </a:spcBef>
              <a:spcAft>
                <a:spcPts val="0"/>
              </a:spcAft>
              <a:buSzPts val="2700"/>
              <a:buChar char="•"/>
            </a:pPr>
            <a:r>
              <a:rPr lang="en-US"/>
              <a:t>$200 (non-refundable) Deposit was made in Grade 10 - June 2023</a:t>
            </a:r>
            <a:endParaRPr/>
          </a:p>
          <a:p>
            <a:pPr indent="-400050" lvl="2" marL="1371600" rtl="0" algn="l">
              <a:lnSpc>
                <a:spcPct val="100000"/>
              </a:lnSpc>
              <a:spcBef>
                <a:spcPts val="0"/>
              </a:spcBef>
              <a:spcAft>
                <a:spcPts val="0"/>
              </a:spcAft>
              <a:buSzPts val="2700"/>
              <a:buChar char="•"/>
            </a:pPr>
            <a:r>
              <a:rPr lang="en-US"/>
              <a:t>$200 Deposit by Oct. 31, 2023</a:t>
            </a:r>
            <a:endParaRPr/>
          </a:p>
          <a:p>
            <a:pPr indent="-400050" lvl="0" marL="457200" rtl="0" algn="l">
              <a:lnSpc>
                <a:spcPct val="100000"/>
              </a:lnSpc>
              <a:spcBef>
                <a:spcPts val="0"/>
              </a:spcBef>
              <a:spcAft>
                <a:spcPts val="0"/>
              </a:spcAft>
              <a:buSzPts val="2700"/>
              <a:buChar char="•"/>
            </a:pPr>
            <a:r>
              <a:rPr lang="en-US"/>
              <a:t>Grade 12 fees: $700 </a:t>
            </a:r>
            <a:endParaRPr/>
          </a:p>
          <a:p>
            <a:pPr indent="-400050" lvl="2" marL="1371600" rtl="0" algn="l">
              <a:lnSpc>
                <a:spcPct val="100000"/>
              </a:lnSpc>
              <a:spcBef>
                <a:spcPts val="0"/>
              </a:spcBef>
              <a:spcAft>
                <a:spcPts val="0"/>
              </a:spcAft>
              <a:buSzPts val="2700"/>
              <a:buChar char="•"/>
            </a:pPr>
            <a:r>
              <a:rPr lang="en-US"/>
              <a:t>$700 due October 31, 2023 in order to be registered for May 2024 exams</a:t>
            </a:r>
            <a:endParaRPr/>
          </a:p>
          <a:p>
            <a:pPr indent="-400050" lvl="0" marL="457200" rtl="0" algn="l">
              <a:lnSpc>
                <a:spcPct val="100000"/>
              </a:lnSpc>
              <a:spcBef>
                <a:spcPts val="0"/>
              </a:spcBef>
              <a:spcAft>
                <a:spcPts val="0"/>
              </a:spcAft>
              <a:buSzPts val="2700"/>
              <a:buChar char="•"/>
            </a:pPr>
            <a:r>
              <a:rPr lang="en-US"/>
              <a:t>All financial concerns need to be reviewed with Admin Team</a:t>
            </a:r>
            <a:endParaRPr/>
          </a:p>
          <a:p>
            <a:pPr indent="0" lvl="0" marL="457200" rtl="0" algn="l">
              <a:lnSpc>
                <a:spcPct val="100000"/>
              </a:lnSpc>
              <a:spcBef>
                <a:spcPts val="0"/>
              </a:spcBef>
              <a:spcAft>
                <a:spcPts val="0"/>
              </a:spcAft>
              <a:buNone/>
            </a:pPr>
            <a:r>
              <a:t/>
            </a:r>
            <a:endParaRPr/>
          </a:p>
          <a:p>
            <a:pPr indent="0" lvl="0" marL="0" rtl="0" algn="l">
              <a:lnSpc>
                <a:spcPct val="100000"/>
              </a:lnSpc>
              <a:spcBef>
                <a:spcPts val="0"/>
              </a:spcBef>
              <a:spcAft>
                <a:spcPts val="0"/>
              </a:spcAft>
              <a:buSzPts val="2700"/>
              <a:buNone/>
            </a:pPr>
            <a:r>
              <a:rPr lang="en-US"/>
              <a:t>BRANKSOME HALL $38,000 / yr</a:t>
            </a:r>
            <a:endParaRPr/>
          </a:p>
          <a:p>
            <a:pPr indent="0" lvl="0" marL="0" rtl="0" algn="l">
              <a:lnSpc>
                <a:spcPct val="100000"/>
              </a:lnSpc>
              <a:spcBef>
                <a:spcPts val="0"/>
              </a:spcBef>
              <a:spcAft>
                <a:spcPts val="0"/>
              </a:spcAft>
              <a:buSzPts val="2700"/>
              <a:buNone/>
            </a:pPr>
            <a:r>
              <a:rPr lang="en-US"/>
              <a:t>UPPER CANADA COLLEGE $37, 000 / yr</a:t>
            </a:r>
            <a:endParaRPr/>
          </a:p>
          <a:p>
            <a:pPr indent="0" lvl="0" marL="0" rtl="0" algn="l">
              <a:lnSpc>
                <a:spcPct val="100000"/>
              </a:lnSpc>
              <a:spcBef>
                <a:spcPts val="0"/>
              </a:spcBef>
              <a:spcAft>
                <a:spcPts val="0"/>
              </a:spcAft>
              <a:buSzPts val="2700"/>
              <a:buNone/>
            </a:pPr>
            <a:r>
              <a:rPr lang="en-US"/>
              <a:t>YORK SCHOOL $33,000 / yr</a:t>
            </a:r>
            <a:endParaRPr/>
          </a:p>
          <a:p>
            <a:pPr indent="0" lvl="0" marL="0" rtl="0" algn="l">
              <a:lnSpc>
                <a:spcPct val="100000"/>
              </a:lnSpc>
              <a:spcBef>
                <a:spcPts val="0"/>
              </a:spcBef>
              <a:spcAft>
                <a:spcPts val="0"/>
              </a:spcAft>
              <a:buSzPts val="2700"/>
              <a:buNone/>
            </a:pPr>
            <a:r>
              <a:t/>
            </a:r>
            <a:endParaRPr/>
          </a:p>
        </p:txBody>
      </p:sp>
      <p:sp>
        <p:nvSpPr>
          <p:cNvPr id="157" name="Google Shape;157;ga0790b7e14_0_20"/>
          <p:cNvSpPr txBox="1"/>
          <p:nvPr>
            <p:ph type="title"/>
          </p:nvPr>
        </p:nvSpPr>
        <p:spPr>
          <a:xfrm>
            <a:off x="653061" y="654747"/>
            <a:ext cx="8811600" cy="789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t>A NOTE ABOUT IB FEES</a:t>
            </a:r>
            <a:endParaRPr/>
          </a:p>
        </p:txBody>
      </p:sp>
      <p:pic>
        <p:nvPicPr>
          <p:cNvPr id="158" name="Google Shape;158;ga0790b7e14_0_20"/>
          <p:cNvPicPr preferRelativeResize="0"/>
          <p:nvPr/>
        </p:nvPicPr>
        <p:blipFill rotWithShape="1">
          <a:blip r:embed="rId3">
            <a:alphaModFix/>
          </a:blip>
          <a:srcRect b="0" l="0" r="0" t="0"/>
          <a:stretch/>
        </p:blipFill>
        <p:spPr>
          <a:xfrm>
            <a:off x="7005638" y="5155850"/>
            <a:ext cx="2649275" cy="19704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154427a2016_0_0"/>
          <p:cNvSpPr txBox="1"/>
          <p:nvPr>
            <p:ph type="title"/>
          </p:nvPr>
        </p:nvSpPr>
        <p:spPr>
          <a:xfrm>
            <a:off x="379175" y="633143"/>
            <a:ext cx="10365300" cy="7431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t>FEES - Grade 11 IB </a:t>
            </a:r>
            <a:endParaRPr/>
          </a:p>
        </p:txBody>
      </p:sp>
      <p:sp>
        <p:nvSpPr>
          <p:cNvPr id="164" name="Google Shape;164;g154427a2016_0_0"/>
          <p:cNvSpPr txBox="1"/>
          <p:nvPr>
            <p:ph idx="1" type="body"/>
          </p:nvPr>
        </p:nvSpPr>
        <p:spPr>
          <a:xfrm>
            <a:off x="343790" y="1461217"/>
            <a:ext cx="9397800" cy="5963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700"/>
              <a:buNone/>
            </a:pPr>
            <a:r>
              <a:t/>
            </a:r>
            <a:endParaRPr sz="2500"/>
          </a:p>
          <a:p>
            <a:pPr indent="0" lvl="0" marL="0" rtl="0" algn="l">
              <a:lnSpc>
                <a:spcPct val="100000"/>
              </a:lnSpc>
              <a:spcBef>
                <a:spcPts val="0"/>
              </a:spcBef>
              <a:spcAft>
                <a:spcPts val="0"/>
              </a:spcAft>
              <a:buSzPts val="2700"/>
              <a:buNone/>
            </a:pPr>
            <a:r>
              <a:rPr lang="en-US" sz="2500"/>
              <a:t>Reminder that Grade 11 IB fees are due Oct. 31, 2023. School Cash Online will be set up in September - We will post on ManageBac when it is ready to accept payments.</a:t>
            </a:r>
            <a:endParaRPr sz="2500"/>
          </a:p>
          <a:p>
            <a:pPr indent="0" lvl="0" marL="0" rtl="0" algn="l">
              <a:lnSpc>
                <a:spcPct val="100000"/>
              </a:lnSpc>
              <a:spcBef>
                <a:spcPts val="0"/>
              </a:spcBef>
              <a:spcAft>
                <a:spcPts val="0"/>
              </a:spcAft>
              <a:buSzPts val="2700"/>
              <a:buNone/>
            </a:pPr>
            <a:r>
              <a:t/>
            </a:r>
            <a:endParaRPr sz="2500"/>
          </a:p>
          <a:p>
            <a:pPr indent="0" lvl="0" marL="0" rtl="0" algn="l">
              <a:lnSpc>
                <a:spcPct val="100000"/>
              </a:lnSpc>
              <a:spcBef>
                <a:spcPts val="0"/>
              </a:spcBef>
              <a:spcAft>
                <a:spcPts val="0"/>
              </a:spcAft>
              <a:buSzPts val="2700"/>
              <a:buNone/>
            </a:pPr>
            <a:r>
              <a:rPr b="1" lang="en-US" sz="2500">
                <a:solidFill>
                  <a:srgbClr val="FF0000"/>
                </a:solidFill>
              </a:rPr>
              <a:t>Grade 11 IB Diploma Students $400 *note: $200 - non-refundable deposit was made in Grade 10 - June 2023 </a:t>
            </a:r>
            <a:endParaRPr b="1" sz="2500">
              <a:solidFill>
                <a:srgbClr val="FF0000"/>
              </a:solidFill>
            </a:endParaRPr>
          </a:p>
          <a:p>
            <a:pPr indent="0" lvl="0" marL="0" rtl="0" algn="l">
              <a:lnSpc>
                <a:spcPct val="100000"/>
              </a:lnSpc>
              <a:spcBef>
                <a:spcPts val="0"/>
              </a:spcBef>
              <a:spcAft>
                <a:spcPts val="0"/>
              </a:spcAft>
              <a:buSzPts val="2700"/>
              <a:buNone/>
            </a:pPr>
            <a:r>
              <a:t/>
            </a:r>
            <a:endParaRPr b="1" sz="2500">
              <a:solidFill>
                <a:srgbClr val="FF0000"/>
              </a:solidFill>
            </a:endParaRPr>
          </a:p>
          <a:p>
            <a:pPr indent="0" lvl="0" marL="0" rtl="0" algn="l">
              <a:spcBef>
                <a:spcPts val="0"/>
              </a:spcBef>
              <a:spcAft>
                <a:spcPts val="0"/>
              </a:spcAft>
              <a:buClr>
                <a:schemeClr val="dk1"/>
              </a:buClr>
              <a:buSzPts val="2700"/>
              <a:buFont typeface="Arial"/>
              <a:buNone/>
            </a:pPr>
            <a:r>
              <a:t/>
            </a:r>
            <a:endParaRPr b="1" sz="2500">
              <a:solidFill>
                <a:srgbClr val="0000FF"/>
              </a:solidFill>
            </a:endParaRPr>
          </a:p>
          <a:p>
            <a:pPr indent="0" lvl="0" marL="0" rtl="0" algn="l">
              <a:spcBef>
                <a:spcPts val="0"/>
              </a:spcBef>
              <a:spcAft>
                <a:spcPts val="0"/>
              </a:spcAft>
              <a:buClr>
                <a:schemeClr val="dk1"/>
              </a:buClr>
              <a:buSzPts val="2700"/>
              <a:buFont typeface="Arial"/>
              <a:buNone/>
            </a:pPr>
            <a:r>
              <a:t/>
            </a:r>
            <a:endParaRPr b="1" sz="2500">
              <a:solidFill>
                <a:srgbClr val="FF0000"/>
              </a:solidFill>
            </a:endParaRPr>
          </a:p>
          <a:p>
            <a:pPr indent="0" lvl="0" marL="0" rtl="0" algn="l">
              <a:lnSpc>
                <a:spcPct val="100000"/>
              </a:lnSpc>
              <a:spcBef>
                <a:spcPts val="0"/>
              </a:spcBef>
              <a:spcAft>
                <a:spcPts val="0"/>
              </a:spcAft>
              <a:buSzPts val="2700"/>
              <a:buNone/>
            </a:pPr>
            <a:r>
              <a:t/>
            </a:r>
            <a:endParaRPr/>
          </a:p>
        </p:txBody>
      </p:sp>
      <p:pic>
        <p:nvPicPr>
          <p:cNvPr id="165" name="Google Shape;165;g154427a2016_0_0"/>
          <p:cNvPicPr preferRelativeResize="0"/>
          <p:nvPr/>
        </p:nvPicPr>
        <p:blipFill rotWithShape="1">
          <a:blip r:embed="rId3">
            <a:alphaModFix/>
          </a:blip>
          <a:srcRect b="0" l="0" r="0" t="0"/>
          <a:stretch/>
        </p:blipFill>
        <p:spPr>
          <a:xfrm>
            <a:off x="8091572" y="110131"/>
            <a:ext cx="1821329" cy="136423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154427a2016_0_53"/>
          <p:cNvSpPr txBox="1"/>
          <p:nvPr>
            <p:ph type="title"/>
          </p:nvPr>
        </p:nvSpPr>
        <p:spPr>
          <a:xfrm>
            <a:off x="379175" y="633145"/>
            <a:ext cx="10365300" cy="918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en-US"/>
              <a:t>FEES - Grade 12 IB </a:t>
            </a:r>
            <a:endParaRPr/>
          </a:p>
        </p:txBody>
      </p:sp>
      <p:sp>
        <p:nvSpPr>
          <p:cNvPr id="171" name="Google Shape;171;g154427a2016_0_53"/>
          <p:cNvSpPr txBox="1"/>
          <p:nvPr>
            <p:ph idx="1" type="body"/>
          </p:nvPr>
        </p:nvSpPr>
        <p:spPr>
          <a:xfrm>
            <a:off x="343790" y="1826347"/>
            <a:ext cx="9397800" cy="4911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700"/>
              <a:buNone/>
            </a:pPr>
            <a:r>
              <a:rPr lang="en-US" sz="2500"/>
              <a:t>Reminder that Grade 12 IB fees are due Oct. 31, 2023.</a:t>
            </a:r>
            <a:endParaRPr sz="2500"/>
          </a:p>
          <a:p>
            <a:pPr indent="0" lvl="0" marL="0" rtl="0" algn="l">
              <a:lnSpc>
                <a:spcPct val="100000"/>
              </a:lnSpc>
              <a:spcBef>
                <a:spcPts val="0"/>
              </a:spcBef>
              <a:spcAft>
                <a:spcPts val="0"/>
              </a:spcAft>
              <a:buSzPts val="2700"/>
              <a:buNone/>
            </a:pPr>
            <a:r>
              <a:t/>
            </a:r>
            <a:endParaRPr sz="2500"/>
          </a:p>
          <a:p>
            <a:pPr indent="0" lvl="0" marL="0" rtl="0" algn="l">
              <a:lnSpc>
                <a:spcPct val="100000"/>
              </a:lnSpc>
              <a:spcBef>
                <a:spcPts val="0"/>
              </a:spcBef>
              <a:spcAft>
                <a:spcPts val="0"/>
              </a:spcAft>
              <a:buSzPts val="2700"/>
              <a:buNone/>
            </a:pPr>
            <a:r>
              <a:rPr lang="en-US" sz="2500"/>
              <a:t>School Cash Online will be set up in September - I will post on ManageBac when it is ready to accept payments.</a:t>
            </a:r>
            <a:endParaRPr sz="2500"/>
          </a:p>
          <a:p>
            <a:pPr indent="0" lvl="0" marL="0" rtl="0" algn="l">
              <a:lnSpc>
                <a:spcPct val="100000"/>
              </a:lnSpc>
              <a:spcBef>
                <a:spcPts val="0"/>
              </a:spcBef>
              <a:spcAft>
                <a:spcPts val="0"/>
              </a:spcAft>
              <a:buSzPts val="2700"/>
              <a:buNone/>
            </a:pPr>
            <a:r>
              <a:rPr b="1" lang="en-US" sz="2500">
                <a:solidFill>
                  <a:srgbClr val="FF0000"/>
                </a:solidFill>
              </a:rPr>
              <a:t>IB Diploma Students $700</a:t>
            </a:r>
            <a:endParaRPr b="1" sz="2500">
              <a:solidFill>
                <a:srgbClr val="FF0000"/>
              </a:solidFill>
            </a:endParaRPr>
          </a:p>
          <a:p>
            <a:pPr indent="0" lvl="0" marL="0" rtl="0" algn="l">
              <a:lnSpc>
                <a:spcPct val="100000"/>
              </a:lnSpc>
              <a:spcBef>
                <a:spcPts val="0"/>
              </a:spcBef>
              <a:spcAft>
                <a:spcPts val="0"/>
              </a:spcAft>
              <a:buSzPts val="2700"/>
              <a:buNone/>
            </a:pPr>
            <a:r>
              <a:t/>
            </a:r>
            <a:endParaRPr b="1" sz="2500">
              <a:solidFill>
                <a:srgbClr val="0000FF"/>
              </a:solidFill>
            </a:endParaRPr>
          </a:p>
          <a:p>
            <a:pPr indent="0" lvl="0" marL="0" rtl="0" algn="l">
              <a:lnSpc>
                <a:spcPct val="100000"/>
              </a:lnSpc>
              <a:spcBef>
                <a:spcPts val="0"/>
              </a:spcBef>
              <a:spcAft>
                <a:spcPts val="0"/>
              </a:spcAft>
              <a:buSzPts val="2700"/>
              <a:buNone/>
            </a:pPr>
            <a:r>
              <a:t/>
            </a:r>
            <a:endParaRPr b="1" sz="2500">
              <a:solidFill>
                <a:srgbClr val="0000FF"/>
              </a:solidFill>
            </a:endParaRPr>
          </a:p>
          <a:p>
            <a:pPr indent="0" lvl="0" marL="0" rtl="0" algn="l">
              <a:lnSpc>
                <a:spcPct val="100000"/>
              </a:lnSpc>
              <a:spcBef>
                <a:spcPts val="0"/>
              </a:spcBef>
              <a:spcAft>
                <a:spcPts val="0"/>
              </a:spcAft>
              <a:buSzPts val="2700"/>
              <a:buNone/>
            </a:pPr>
            <a:r>
              <a:rPr b="1" lang="en-US" sz="2500">
                <a:solidFill>
                  <a:srgbClr val="0000FF"/>
                </a:solidFill>
              </a:rPr>
              <a:t>Any students completing certificates - PLEASE SEE MS. WALLNER IN THE MAIN OFFICE ASAP TO WORK OUT YOUR FEES BASED ON YOUR BUNDLE.</a:t>
            </a:r>
            <a:endParaRPr b="1" sz="2500">
              <a:solidFill>
                <a:srgbClr val="0000FF"/>
              </a:solidFill>
            </a:endParaRPr>
          </a:p>
          <a:p>
            <a:pPr indent="0" lvl="0" marL="0" rtl="0" algn="l">
              <a:lnSpc>
                <a:spcPct val="100000"/>
              </a:lnSpc>
              <a:spcBef>
                <a:spcPts val="0"/>
              </a:spcBef>
              <a:spcAft>
                <a:spcPts val="0"/>
              </a:spcAft>
              <a:buSzPts val="2700"/>
              <a:buNone/>
            </a:pPr>
            <a:r>
              <a:t/>
            </a:r>
            <a:endParaRPr/>
          </a:p>
        </p:txBody>
      </p:sp>
      <p:pic>
        <p:nvPicPr>
          <p:cNvPr id="172" name="Google Shape;172;g154427a2016_0_53"/>
          <p:cNvPicPr preferRelativeResize="0"/>
          <p:nvPr/>
        </p:nvPicPr>
        <p:blipFill rotWithShape="1">
          <a:blip r:embed="rId3">
            <a:alphaModFix/>
          </a:blip>
          <a:srcRect b="0" l="0" r="0" t="0"/>
          <a:stretch/>
        </p:blipFill>
        <p:spPr>
          <a:xfrm>
            <a:off x="7902416" y="101217"/>
            <a:ext cx="1839169" cy="137761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 name="Shape 42"/>
        <p:cNvGrpSpPr/>
        <p:nvPr/>
      </p:nvGrpSpPr>
      <p:grpSpPr>
        <a:xfrm>
          <a:off x="0" y="0"/>
          <a:ext cx="0" cy="0"/>
          <a:chOff x="0" y="0"/>
          <a:chExt cx="0" cy="0"/>
        </a:xfrm>
      </p:grpSpPr>
      <p:sp>
        <p:nvSpPr>
          <p:cNvPr id="43" name="Google Shape;43;g243c74dcee2_0_1"/>
          <p:cNvSpPr txBox="1"/>
          <p:nvPr>
            <p:ph type="title"/>
          </p:nvPr>
        </p:nvSpPr>
        <p:spPr>
          <a:xfrm>
            <a:off x="343790" y="430598"/>
            <a:ext cx="9397800" cy="11778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400"/>
              <a:buNone/>
            </a:pPr>
            <a:r>
              <a:rPr lang="en-US"/>
              <a:t>Welcome from our Principal</a:t>
            </a:r>
            <a:endParaRPr/>
          </a:p>
          <a:p>
            <a:pPr indent="0" lvl="0" marL="0" rtl="0" algn="ctr">
              <a:lnSpc>
                <a:spcPct val="100000"/>
              </a:lnSpc>
              <a:spcBef>
                <a:spcPts val="0"/>
              </a:spcBef>
              <a:spcAft>
                <a:spcPts val="0"/>
              </a:spcAft>
              <a:buSzPts val="1400"/>
              <a:buNone/>
            </a:pPr>
            <a:r>
              <a:rPr lang="en-US"/>
              <a:t>Ms. Navaratnasingham </a:t>
            </a:r>
            <a:endParaRPr/>
          </a:p>
        </p:txBody>
      </p:sp>
      <p:sp>
        <p:nvSpPr>
          <p:cNvPr id="44" name="Google Shape;44;g243c74dcee2_0_1"/>
          <p:cNvSpPr txBox="1"/>
          <p:nvPr>
            <p:ph idx="12" type="sldNum"/>
          </p:nvPr>
        </p:nvSpPr>
        <p:spPr>
          <a:xfrm>
            <a:off x="9344698" y="6856656"/>
            <a:ext cx="605100" cy="578700"/>
          </a:xfrm>
          <a:prstGeom prst="rect">
            <a:avLst/>
          </a:prstGeom>
          <a:noFill/>
          <a:ln>
            <a:noFill/>
          </a:ln>
        </p:spPr>
        <p:txBody>
          <a:bodyPr anchorCtr="0" anchor="ctr" bIns="48125" lIns="96250" spcFirstLastPara="1" rIns="96250" wrap="square" tIns="48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45" name="Google Shape;45;g243c74dcee2_0_1"/>
          <p:cNvPicPr preferRelativeResize="0"/>
          <p:nvPr/>
        </p:nvPicPr>
        <p:blipFill rotWithShape="1">
          <a:blip r:embed="rId3">
            <a:alphaModFix/>
          </a:blip>
          <a:srcRect b="0" l="0" r="0" t="0"/>
          <a:stretch/>
        </p:blipFill>
        <p:spPr>
          <a:xfrm>
            <a:off x="542674" y="1738850"/>
            <a:ext cx="8455347" cy="49873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g154427a2016_0_106"/>
          <p:cNvSpPr txBox="1"/>
          <p:nvPr>
            <p:ph type="title"/>
          </p:nvPr>
        </p:nvSpPr>
        <p:spPr>
          <a:xfrm>
            <a:off x="379175" y="633145"/>
            <a:ext cx="10365300" cy="918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t>Grade 11 Major Assessments </a:t>
            </a:r>
            <a:endParaRPr/>
          </a:p>
        </p:txBody>
      </p:sp>
      <p:sp>
        <p:nvSpPr>
          <p:cNvPr id="178" name="Google Shape;178;g154427a2016_0_106"/>
          <p:cNvSpPr txBox="1"/>
          <p:nvPr>
            <p:ph idx="1" type="body"/>
          </p:nvPr>
        </p:nvSpPr>
        <p:spPr>
          <a:xfrm>
            <a:off x="343800" y="1376375"/>
            <a:ext cx="9397800" cy="5981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700"/>
              <a:buNone/>
            </a:pPr>
            <a:r>
              <a:t/>
            </a:r>
            <a:endParaRPr b="1" sz="2100">
              <a:solidFill>
                <a:srgbClr val="0000FF"/>
              </a:solidFill>
            </a:endParaRPr>
          </a:p>
          <a:p>
            <a:pPr indent="0" lvl="0" marL="0" rtl="0" algn="l">
              <a:lnSpc>
                <a:spcPct val="100000"/>
              </a:lnSpc>
              <a:spcBef>
                <a:spcPts val="0"/>
              </a:spcBef>
              <a:spcAft>
                <a:spcPts val="0"/>
              </a:spcAft>
              <a:buSzPts val="2700"/>
              <a:buNone/>
            </a:pPr>
            <a:r>
              <a:rPr b="1" lang="en-US" sz="2100">
                <a:solidFill>
                  <a:srgbClr val="0000FF"/>
                </a:solidFill>
              </a:rPr>
              <a:t>IB CORE COMPONENTS: </a:t>
            </a:r>
            <a:endParaRPr b="1" sz="2100">
              <a:solidFill>
                <a:srgbClr val="0000FF"/>
              </a:solidFill>
            </a:endParaRPr>
          </a:p>
          <a:p>
            <a:pPr indent="-361950" lvl="0" marL="457200" rtl="0" algn="l">
              <a:lnSpc>
                <a:spcPct val="100000"/>
              </a:lnSpc>
              <a:spcBef>
                <a:spcPts val="0"/>
              </a:spcBef>
              <a:spcAft>
                <a:spcPts val="0"/>
              </a:spcAft>
              <a:buSzPts val="2100"/>
              <a:buAutoNum type="arabicParenR"/>
            </a:pPr>
            <a:r>
              <a:rPr lang="en-US" sz="2100"/>
              <a:t>EE </a:t>
            </a:r>
            <a:endParaRPr sz="2100"/>
          </a:p>
          <a:p>
            <a:pPr indent="-361950" lvl="1" marL="914400" rtl="0" algn="l">
              <a:lnSpc>
                <a:spcPct val="100000"/>
              </a:lnSpc>
              <a:spcBef>
                <a:spcPts val="0"/>
              </a:spcBef>
              <a:spcAft>
                <a:spcPts val="0"/>
              </a:spcAft>
              <a:buSzPts val="2100"/>
              <a:buAutoNum type="alphaLcParenR"/>
            </a:pPr>
            <a:r>
              <a:rPr lang="en-US" sz="2100"/>
              <a:t>Extended Essay introduction Oct. 10, 2023  @ 2:30 p.m.</a:t>
            </a:r>
            <a:endParaRPr sz="2100"/>
          </a:p>
          <a:p>
            <a:pPr indent="-361950" lvl="1" marL="914400" rtl="0" algn="l">
              <a:lnSpc>
                <a:spcPct val="100000"/>
              </a:lnSpc>
              <a:spcBef>
                <a:spcPts val="0"/>
              </a:spcBef>
              <a:spcAft>
                <a:spcPts val="0"/>
              </a:spcAft>
              <a:buSzPts val="2100"/>
              <a:buAutoNum type="alphaLcParenR"/>
            </a:pPr>
            <a:r>
              <a:rPr lang="en-US" sz="2100"/>
              <a:t>Extended Essay Mandatory After-School class - Mon. Oct. 16 to Mon. Nov. 27, 2023. </a:t>
            </a:r>
            <a:r>
              <a:rPr lang="en-US" sz="2100"/>
              <a:t>Followed</a:t>
            </a:r>
            <a:r>
              <a:rPr lang="en-US" sz="2100"/>
              <a:t> by a second session in Sem. 2 - Mon. Feb. 5 to Mon. April 15, 2024. Both sessions will run every Monday after school until 4 p.m. </a:t>
            </a:r>
            <a:endParaRPr sz="2100"/>
          </a:p>
          <a:p>
            <a:pPr indent="-361950" lvl="0" marL="457200" rtl="0" algn="l">
              <a:lnSpc>
                <a:spcPct val="100000"/>
              </a:lnSpc>
              <a:spcBef>
                <a:spcPts val="0"/>
              </a:spcBef>
              <a:spcAft>
                <a:spcPts val="0"/>
              </a:spcAft>
              <a:buSzPts val="2100"/>
              <a:buAutoNum type="arabicParenR"/>
            </a:pPr>
            <a:r>
              <a:rPr lang="en-US" sz="2100"/>
              <a:t>CAS - Creativity, Activity and Service Hours</a:t>
            </a:r>
            <a:endParaRPr sz="2100"/>
          </a:p>
          <a:p>
            <a:pPr indent="-361950" lvl="1" marL="914400" rtl="0" algn="l">
              <a:lnSpc>
                <a:spcPct val="100000"/>
              </a:lnSpc>
              <a:spcBef>
                <a:spcPts val="0"/>
              </a:spcBef>
              <a:spcAft>
                <a:spcPts val="0"/>
              </a:spcAft>
              <a:buSzPts val="2100"/>
              <a:buAutoNum type="alphaLcParenR"/>
            </a:pPr>
            <a:r>
              <a:rPr lang="en-US" sz="2100"/>
              <a:t>Roughly 17 months to complete until January 2025 </a:t>
            </a:r>
            <a:endParaRPr sz="2100"/>
          </a:p>
          <a:p>
            <a:pPr indent="-361950" lvl="1" marL="914400" rtl="0" algn="l">
              <a:lnSpc>
                <a:spcPct val="100000"/>
              </a:lnSpc>
              <a:spcBef>
                <a:spcPts val="0"/>
              </a:spcBef>
              <a:spcAft>
                <a:spcPts val="0"/>
              </a:spcAft>
              <a:buSzPts val="2100"/>
              <a:buAutoNum type="alphaLcParenR"/>
            </a:pPr>
            <a:r>
              <a:rPr lang="en-US" sz="2100"/>
              <a:t>Intro during Lunch and Learn (Oct. 3 Lunch 1) in the Learning Commons for the IB Core </a:t>
            </a:r>
            <a:endParaRPr sz="2100"/>
          </a:p>
          <a:p>
            <a:pPr indent="-361950" lvl="0" marL="457200" rtl="0" algn="l">
              <a:lnSpc>
                <a:spcPct val="100000"/>
              </a:lnSpc>
              <a:spcBef>
                <a:spcPts val="0"/>
              </a:spcBef>
              <a:spcAft>
                <a:spcPts val="0"/>
              </a:spcAft>
              <a:buSzPts val="2100"/>
              <a:buAutoNum type="arabicParenR"/>
            </a:pPr>
            <a:r>
              <a:rPr lang="en-US" sz="2100"/>
              <a:t>TOK - Theory of Knowledge </a:t>
            </a:r>
            <a:endParaRPr sz="2100"/>
          </a:p>
          <a:p>
            <a:pPr indent="-361950" lvl="1" marL="914400" rtl="0" algn="l">
              <a:lnSpc>
                <a:spcPct val="100000"/>
              </a:lnSpc>
              <a:spcBef>
                <a:spcPts val="0"/>
              </a:spcBef>
              <a:spcAft>
                <a:spcPts val="0"/>
              </a:spcAft>
              <a:buSzPts val="2100"/>
              <a:buAutoNum type="alphaLcParenR"/>
            </a:pPr>
            <a:r>
              <a:rPr lang="en-US" sz="2100"/>
              <a:t>Builds on HRE 20E course</a:t>
            </a:r>
            <a:endParaRPr sz="2100"/>
          </a:p>
          <a:p>
            <a:pPr indent="-361950" lvl="0" marL="457200" rtl="0" algn="l">
              <a:lnSpc>
                <a:spcPct val="100000"/>
              </a:lnSpc>
              <a:spcBef>
                <a:spcPts val="0"/>
              </a:spcBef>
              <a:spcAft>
                <a:spcPts val="0"/>
              </a:spcAft>
              <a:buSzPts val="2100"/>
              <a:buAutoNum type="arabicParenR"/>
            </a:pPr>
            <a:r>
              <a:rPr lang="en-US" sz="2100"/>
              <a:t>French Exams </a:t>
            </a:r>
            <a:endParaRPr sz="2100"/>
          </a:p>
          <a:p>
            <a:pPr indent="-361950" lvl="1" marL="914400" rtl="0" algn="l">
              <a:lnSpc>
                <a:spcPct val="100000"/>
              </a:lnSpc>
              <a:spcBef>
                <a:spcPts val="0"/>
              </a:spcBef>
              <a:spcAft>
                <a:spcPts val="0"/>
              </a:spcAft>
              <a:buSzPts val="2100"/>
              <a:buAutoNum type="alphaLcParenR"/>
            </a:pPr>
            <a:r>
              <a:rPr lang="en-US" sz="2100"/>
              <a:t>May 2024  </a:t>
            </a:r>
            <a:endParaRPr sz="21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154549e1b73_0_0"/>
          <p:cNvSpPr txBox="1"/>
          <p:nvPr>
            <p:ph type="title"/>
          </p:nvPr>
        </p:nvSpPr>
        <p:spPr>
          <a:xfrm>
            <a:off x="379175" y="633145"/>
            <a:ext cx="10365300" cy="918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t>Grade 12 Major Assessments </a:t>
            </a:r>
            <a:endParaRPr/>
          </a:p>
        </p:txBody>
      </p:sp>
      <p:sp>
        <p:nvSpPr>
          <p:cNvPr id="184" name="Google Shape;184;g154549e1b73_0_0"/>
          <p:cNvSpPr txBox="1"/>
          <p:nvPr>
            <p:ph idx="1" type="body"/>
          </p:nvPr>
        </p:nvSpPr>
        <p:spPr>
          <a:xfrm>
            <a:off x="343800" y="1376375"/>
            <a:ext cx="9397800" cy="4899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700"/>
              <a:buNone/>
            </a:pPr>
            <a:r>
              <a:t/>
            </a:r>
            <a:endParaRPr b="1" sz="2500">
              <a:solidFill>
                <a:srgbClr val="0000FF"/>
              </a:solidFill>
            </a:endParaRPr>
          </a:p>
          <a:p>
            <a:pPr indent="0" lvl="0" marL="0" rtl="0" algn="l">
              <a:lnSpc>
                <a:spcPct val="100000"/>
              </a:lnSpc>
              <a:spcBef>
                <a:spcPts val="0"/>
              </a:spcBef>
              <a:spcAft>
                <a:spcPts val="0"/>
              </a:spcAft>
              <a:buSzPts val="2700"/>
              <a:buNone/>
            </a:pPr>
            <a:r>
              <a:rPr b="1" lang="en-US" sz="2500">
                <a:solidFill>
                  <a:srgbClr val="0000FF"/>
                </a:solidFill>
              </a:rPr>
              <a:t>IB CORE COMPONENTS: </a:t>
            </a:r>
            <a:endParaRPr b="1" sz="2500">
              <a:solidFill>
                <a:srgbClr val="0000FF"/>
              </a:solidFill>
            </a:endParaRPr>
          </a:p>
          <a:p>
            <a:pPr indent="0" lvl="0" marL="0" rtl="0" algn="l">
              <a:lnSpc>
                <a:spcPct val="100000"/>
              </a:lnSpc>
              <a:spcBef>
                <a:spcPts val="0"/>
              </a:spcBef>
              <a:spcAft>
                <a:spcPts val="0"/>
              </a:spcAft>
              <a:buSzPts val="2700"/>
              <a:buNone/>
            </a:pPr>
            <a:r>
              <a:t/>
            </a:r>
            <a:endParaRPr b="1" sz="2500">
              <a:solidFill>
                <a:srgbClr val="0000FF"/>
              </a:solidFill>
            </a:endParaRPr>
          </a:p>
          <a:p>
            <a:pPr indent="0" lvl="0" marL="0" rtl="0" algn="l">
              <a:lnSpc>
                <a:spcPct val="100000"/>
              </a:lnSpc>
              <a:spcBef>
                <a:spcPts val="0"/>
              </a:spcBef>
              <a:spcAft>
                <a:spcPts val="0"/>
              </a:spcAft>
              <a:buSzPts val="2700"/>
              <a:buNone/>
            </a:pPr>
            <a:r>
              <a:rPr lang="en-US"/>
              <a:t>EE - Extended Essay due September 29th (No exceptions)</a:t>
            </a:r>
            <a:endParaRPr/>
          </a:p>
          <a:p>
            <a:pPr indent="0" lvl="0" marL="0" rtl="0" algn="l">
              <a:lnSpc>
                <a:spcPct val="100000"/>
              </a:lnSpc>
              <a:spcBef>
                <a:spcPts val="0"/>
              </a:spcBef>
              <a:spcAft>
                <a:spcPts val="0"/>
              </a:spcAft>
              <a:buSzPts val="2700"/>
              <a:buNone/>
            </a:pPr>
            <a:r>
              <a:rPr lang="en-US"/>
              <a:t>CAS - Creativity, Activity and Service Hours - Due January 2024</a:t>
            </a:r>
            <a:endParaRPr/>
          </a:p>
          <a:p>
            <a:pPr indent="0" lvl="0" marL="0" rtl="0" algn="l">
              <a:lnSpc>
                <a:spcPct val="100000"/>
              </a:lnSpc>
              <a:spcBef>
                <a:spcPts val="0"/>
              </a:spcBef>
              <a:spcAft>
                <a:spcPts val="0"/>
              </a:spcAft>
              <a:buSzPts val="2700"/>
              <a:buNone/>
            </a:pPr>
            <a:r>
              <a:t/>
            </a:r>
            <a:endParaRPr/>
          </a:p>
          <a:p>
            <a:pPr indent="0" lvl="0" marL="0" rtl="0" algn="l">
              <a:lnSpc>
                <a:spcPct val="100000"/>
              </a:lnSpc>
              <a:spcBef>
                <a:spcPts val="0"/>
              </a:spcBef>
              <a:spcAft>
                <a:spcPts val="0"/>
              </a:spcAft>
              <a:buSzPts val="2700"/>
              <a:buNone/>
            </a:pPr>
            <a:r>
              <a:rPr lang="en-US"/>
              <a:t>Interim Predicted grades - Wed. Feb. 7, 2024 </a:t>
            </a:r>
            <a:endParaRPr/>
          </a:p>
          <a:p>
            <a:pPr indent="0" lvl="0" marL="0" rtl="0" algn="l">
              <a:lnSpc>
                <a:spcPct val="100000"/>
              </a:lnSpc>
              <a:spcBef>
                <a:spcPts val="0"/>
              </a:spcBef>
              <a:spcAft>
                <a:spcPts val="0"/>
              </a:spcAft>
              <a:buSzPts val="2700"/>
              <a:buNone/>
            </a:pPr>
            <a:r>
              <a:rPr lang="en-US"/>
              <a:t>Predicted grades -  Mon. April 8, 2024 </a:t>
            </a:r>
            <a:endParaRPr/>
          </a:p>
          <a:p>
            <a:pPr indent="0" lvl="0" marL="0" rtl="0" algn="l">
              <a:lnSpc>
                <a:spcPct val="100000"/>
              </a:lnSpc>
              <a:spcBef>
                <a:spcPts val="0"/>
              </a:spcBef>
              <a:spcAft>
                <a:spcPts val="0"/>
              </a:spcAft>
              <a:buSzPts val="2700"/>
              <a:buNone/>
            </a:pPr>
            <a:r>
              <a:t/>
            </a:r>
            <a:endParaRPr/>
          </a:p>
          <a:p>
            <a:pPr indent="0" lvl="0" marL="0" rtl="0" algn="l">
              <a:lnSpc>
                <a:spcPct val="100000"/>
              </a:lnSpc>
              <a:spcBef>
                <a:spcPts val="0"/>
              </a:spcBef>
              <a:spcAft>
                <a:spcPts val="0"/>
              </a:spcAft>
              <a:buSzPts val="2700"/>
              <a:buNone/>
            </a:pPr>
            <a:r>
              <a:rPr lang="en-US"/>
              <a:t>Final Exams - May 2024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154549e1b73_0_5"/>
          <p:cNvSpPr txBox="1"/>
          <p:nvPr>
            <p:ph type="title"/>
          </p:nvPr>
        </p:nvSpPr>
        <p:spPr>
          <a:xfrm>
            <a:off x="379175" y="633145"/>
            <a:ext cx="10365300" cy="918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t>May 2024 Exam Schedule </a:t>
            </a:r>
            <a:endParaRPr/>
          </a:p>
        </p:txBody>
      </p:sp>
      <p:sp>
        <p:nvSpPr>
          <p:cNvPr id="190" name="Google Shape;190;g154549e1b73_0_5"/>
          <p:cNvSpPr txBox="1"/>
          <p:nvPr>
            <p:ph idx="1" type="body"/>
          </p:nvPr>
        </p:nvSpPr>
        <p:spPr>
          <a:xfrm>
            <a:off x="343800" y="1376375"/>
            <a:ext cx="9397800" cy="4899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700"/>
              <a:buNone/>
            </a:pPr>
            <a:r>
              <a:t/>
            </a:r>
            <a:endParaRPr b="1" sz="2500">
              <a:solidFill>
                <a:srgbClr val="0000FF"/>
              </a:solidFill>
            </a:endParaRPr>
          </a:p>
          <a:p>
            <a:pPr indent="-387350" lvl="0" marL="457200" rtl="0" algn="l">
              <a:lnSpc>
                <a:spcPct val="100000"/>
              </a:lnSpc>
              <a:spcBef>
                <a:spcPts val="0"/>
              </a:spcBef>
              <a:spcAft>
                <a:spcPts val="0"/>
              </a:spcAft>
              <a:buClr>
                <a:srgbClr val="0000FF"/>
              </a:buClr>
              <a:buSzPts val="2500"/>
              <a:buChar char="•"/>
            </a:pPr>
            <a:r>
              <a:rPr b="1" lang="en-US" sz="2500">
                <a:solidFill>
                  <a:srgbClr val="0000FF"/>
                </a:solidFill>
              </a:rPr>
              <a:t>Final IB Exams run from Wed. May 1 to Friday May 17, 2024</a:t>
            </a:r>
            <a:endParaRPr b="1" sz="2500">
              <a:solidFill>
                <a:srgbClr val="0000FF"/>
              </a:solidFill>
            </a:endParaRPr>
          </a:p>
          <a:p>
            <a:pPr indent="0" lvl="0" marL="457200" rtl="0" algn="l">
              <a:lnSpc>
                <a:spcPct val="100000"/>
              </a:lnSpc>
              <a:spcBef>
                <a:spcPts val="0"/>
              </a:spcBef>
              <a:spcAft>
                <a:spcPts val="0"/>
              </a:spcAft>
              <a:buNone/>
            </a:pPr>
            <a:r>
              <a:t/>
            </a:r>
            <a:endParaRPr b="1" sz="2500">
              <a:solidFill>
                <a:srgbClr val="0000FF"/>
              </a:solidFill>
            </a:endParaRPr>
          </a:p>
          <a:p>
            <a:pPr indent="-387350" lvl="0" marL="457200" rtl="0" algn="l">
              <a:lnSpc>
                <a:spcPct val="100000"/>
              </a:lnSpc>
              <a:spcBef>
                <a:spcPts val="0"/>
              </a:spcBef>
              <a:spcAft>
                <a:spcPts val="0"/>
              </a:spcAft>
              <a:buClr>
                <a:srgbClr val="0000FF"/>
              </a:buClr>
              <a:buSzPts val="2500"/>
              <a:buChar char="•"/>
            </a:pPr>
            <a:r>
              <a:rPr b="1" lang="en-US" sz="2500">
                <a:solidFill>
                  <a:srgbClr val="0000FF"/>
                </a:solidFill>
              </a:rPr>
              <a:t>Exam prep sessions will be given in second semester </a:t>
            </a:r>
            <a:endParaRPr b="1" sz="2500">
              <a:solidFill>
                <a:srgbClr val="0000FF"/>
              </a:solidFill>
            </a:endParaRPr>
          </a:p>
          <a:p>
            <a:pPr indent="0" lvl="0" marL="457200" rtl="0" algn="l">
              <a:lnSpc>
                <a:spcPct val="100000"/>
              </a:lnSpc>
              <a:spcBef>
                <a:spcPts val="0"/>
              </a:spcBef>
              <a:spcAft>
                <a:spcPts val="0"/>
              </a:spcAft>
              <a:buSzPts val="2700"/>
              <a:buNone/>
            </a:pPr>
            <a:r>
              <a:t/>
            </a:r>
            <a:endParaRPr b="1" sz="2500">
              <a:solidFill>
                <a:srgbClr val="0000FF"/>
              </a:solidFill>
            </a:endParaRPr>
          </a:p>
          <a:p>
            <a:pPr indent="-387350" lvl="0" marL="457200" rtl="0" algn="l">
              <a:lnSpc>
                <a:spcPct val="100000"/>
              </a:lnSpc>
              <a:spcBef>
                <a:spcPts val="0"/>
              </a:spcBef>
              <a:spcAft>
                <a:spcPts val="0"/>
              </a:spcAft>
              <a:buClr>
                <a:srgbClr val="0000FF"/>
              </a:buClr>
              <a:buSzPts val="2500"/>
              <a:buChar char="•"/>
            </a:pPr>
            <a:r>
              <a:rPr b="1" lang="en-US" sz="2500">
                <a:solidFill>
                  <a:srgbClr val="0000FF"/>
                </a:solidFill>
              </a:rPr>
              <a:t>Check ManageBac for the exam schedule and the IB SJPII Website</a:t>
            </a:r>
            <a:endParaRPr b="1" sz="2500">
              <a:solidFill>
                <a:srgbClr val="0000FF"/>
              </a:solidFill>
            </a:endParaRPr>
          </a:p>
          <a:p>
            <a:pPr indent="0" lvl="0" marL="0" rtl="0" algn="l">
              <a:lnSpc>
                <a:spcPct val="100000"/>
              </a:lnSpc>
              <a:spcBef>
                <a:spcPts val="0"/>
              </a:spcBef>
              <a:spcAft>
                <a:spcPts val="0"/>
              </a:spcAft>
              <a:buSzPts val="2700"/>
              <a:buNone/>
            </a:pPr>
            <a:r>
              <a:t/>
            </a:r>
            <a:endParaRPr b="1" sz="2500">
              <a:solidFill>
                <a:srgbClr val="0000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154549e1b73_0_11"/>
          <p:cNvSpPr txBox="1"/>
          <p:nvPr>
            <p:ph type="title"/>
          </p:nvPr>
        </p:nvSpPr>
        <p:spPr>
          <a:xfrm>
            <a:off x="379183" y="633139"/>
            <a:ext cx="10365300" cy="17319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t>Managebac - Our Communication Tool for all important assessments/deadlines </a:t>
            </a:r>
            <a:endParaRPr/>
          </a:p>
        </p:txBody>
      </p:sp>
      <p:sp>
        <p:nvSpPr>
          <p:cNvPr id="196" name="Google Shape;196;g154549e1b73_0_11"/>
          <p:cNvSpPr txBox="1"/>
          <p:nvPr>
            <p:ph idx="1" type="body"/>
          </p:nvPr>
        </p:nvSpPr>
        <p:spPr>
          <a:xfrm>
            <a:off x="379183" y="2656381"/>
            <a:ext cx="10365300" cy="7221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700"/>
              <a:buNone/>
            </a:pPr>
            <a:r>
              <a:t/>
            </a:r>
            <a:endParaRPr/>
          </a:p>
          <a:p>
            <a:pPr indent="0" lvl="0" marL="0" rtl="0" algn="l">
              <a:lnSpc>
                <a:spcPct val="100000"/>
              </a:lnSpc>
              <a:spcBef>
                <a:spcPts val="0"/>
              </a:spcBef>
              <a:spcAft>
                <a:spcPts val="0"/>
              </a:spcAft>
              <a:buSzPts val="2700"/>
              <a:buNone/>
            </a:pPr>
            <a:r>
              <a:t/>
            </a:r>
            <a:endParaRPr/>
          </a:p>
          <a:p>
            <a:pPr indent="0" lvl="0" marL="0" rtl="0" algn="l">
              <a:lnSpc>
                <a:spcPct val="100000"/>
              </a:lnSpc>
              <a:spcBef>
                <a:spcPts val="0"/>
              </a:spcBef>
              <a:spcAft>
                <a:spcPts val="0"/>
              </a:spcAft>
              <a:buSzPts val="2700"/>
              <a:buNone/>
            </a:pPr>
            <a:r>
              <a:t/>
            </a:r>
            <a:endParaRPr/>
          </a:p>
          <a:p>
            <a:pPr indent="0" lvl="0" marL="0" rtl="0" algn="l">
              <a:lnSpc>
                <a:spcPct val="100000"/>
              </a:lnSpc>
              <a:spcBef>
                <a:spcPts val="0"/>
              </a:spcBef>
              <a:spcAft>
                <a:spcPts val="0"/>
              </a:spcAft>
              <a:buSzPts val="2700"/>
              <a:buNone/>
            </a:pPr>
            <a:r>
              <a:t/>
            </a:r>
            <a:endParaRPr/>
          </a:p>
          <a:p>
            <a:pPr indent="0" lvl="0" marL="0" rtl="0" algn="l">
              <a:lnSpc>
                <a:spcPct val="100000"/>
              </a:lnSpc>
              <a:spcBef>
                <a:spcPts val="0"/>
              </a:spcBef>
              <a:spcAft>
                <a:spcPts val="0"/>
              </a:spcAft>
              <a:buSzPts val="2700"/>
              <a:buNone/>
            </a:pPr>
            <a:r>
              <a:t/>
            </a:r>
            <a:endParaRPr/>
          </a:p>
          <a:p>
            <a:pPr indent="0" lvl="0" marL="0" rtl="0" algn="l">
              <a:lnSpc>
                <a:spcPct val="100000"/>
              </a:lnSpc>
              <a:spcBef>
                <a:spcPts val="0"/>
              </a:spcBef>
              <a:spcAft>
                <a:spcPts val="0"/>
              </a:spcAft>
              <a:buSzPts val="2700"/>
              <a:buNone/>
            </a:pPr>
            <a:r>
              <a:t/>
            </a:r>
            <a:endParaRPr/>
          </a:p>
        </p:txBody>
      </p:sp>
      <p:pic>
        <p:nvPicPr>
          <p:cNvPr id="197" name="Google Shape;197;g154549e1b73_0_11"/>
          <p:cNvPicPr preferRelativeResize="0"/>
          <p:nvPr/>
        </p:nvPicPr>
        <p:blipFill rotWithShape="1">
          <a:blip r:embed="rId3">
            <a:alphaModFix/>
          </a:blip>
          <a:srcRect b="0" l="0" r="0" t="0"/>
          <a:stretch/>
        </p:blipFill>
        <p:spPr>
          <a:xfrm>
            <a:off x="63034" y="2317873"/>
            <a:ext cx="9959309" cy="219567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9bacc03977_0_103"/>
          <p:cNvSpPr txBox="1"/>
          <p:nvPr>
            <p:ph type="title"/>
          </p:nvPr>
        </p:nvSpPr>
        <p:spPr>
          <a:xfrm>
            <a:off x="0" y="0"/>
            <a:ext cx="6869400" cy="1108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sz="3700"/>
              <a:t>Do you have any questions?</a:t>
            </a:r>
            <a:endParaRPr sz="3700"/>
          </a:p>
        </p:txBody>
      </p:sp>
      <p:pic>
        <p:nvPicPr>
          <p:cNvPr id="204" name="Google Shape;204;g9bacc03977_0_103"/>
          <p:cNvPicPr preferRelativeResize="0"/>
          <p:nvPr/>
        </p:nvPicPr>
        <p:blipFill rotWithShape="1">
          <a:blip r:embed="rId3">
            <a:alphaModFix/>
          </a:blip>
          <a:srcRect b="0" l="0" r="0" t="0"/>
          <a:stretch/>
        </p:blipFill>
        <p:spPr>
          <a:xfrm>
            <a:off x="0" y="1108775"/>
            <a:ext cx="10085376" cy="51786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sp>
        <p:nvSpPr>
          <p:cNvPr id="50" name="Google Shape;50;p4"/>
          <p:cNvSpPr txBox="1"/>
          <p:nvPr>
            <p:ph type="title"/>
          </p:nvPr>
        </p:nvSpPr>
        <p:spPr>
          <a:xfrm>
            <a:off x="653061" y="654747"/>
            <a:ext cx="8811688" cy="789548"/>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t>Information - Session Presenters</a:t>
            </a:r>
            <a:endParaRPr/>
          </a:p>
        </p:txBody>
      </p:sp>
      <p:sp>
        <p:nvSpPr>
          <p:cNvPr id="51" name="Google Shape;51;p4"/>
          <p:cNvSpPr txBox="1"/>
          <p:nvPr>
            <p:ph idx="1" type="body"/>
          </p:nvPr>
        </p:nvSpPr>
        <p:spPr>
          <a:xfrm>
            <a:off x="652975" y="1444300"/>
            <a:ext cx="4573500" cy="3782100"/>
          </a:xfrm>
          <a:prstGeom prst="rect">
            <a:avLst/>
          </a:prstGeom>
          <a:noFill/>
          <a:ln>
            <a:noFill/>
          </a:ln>
        </p:spPr>
        <p:txBody>
          <a:bodyPr anchorCtr="0" anchor="t" bIns="0" lIns="0" spcFirstLastPara="1" rIns="0" wrap="square" tIns="0">
            <a:noAutofit/>
          </a:bodyPr>
          <a:lstStyle/>
          <a:p>
            <a:pPr indent="-374340" lvl="0" marL="374340" rtl="0" algn="l">
              <a:lnSpc>
                <a:spcPct val="100000"/>
              </a:lnSpc>
              <a:spcBef>
                <a:spcPts val="0"/>
              </a:spcBef>
              <a:spcAft>
                <a:spcPts val="0"/>
              </a:spcAft>
              <a:buSzPts val="2700"/>
              <a:buNone/>
            </a:pPr>
            <a:r>
              <a:rPr i="1" lang="en-US" sz="2800"/>
              <a:t>IB DP Coordinators</a:t>
            </a:r>
            <a:endParaRPr/>
          </a:p>
          <a:p>
            <a:pPr indent="-374340" lvl="0" marL="374340" rtl="0" algn="l">
              <a:lnSpc>
                <a:spcPct val="100000"/>
              </a:lnSpc>
              <a:spcBef>
                <a:spcPts val="0"/>
              </a:spcBef>
              <a:spcAft>
                <a:spcPts val="0"/>
              </a:spcAft>
              <a:buSzPts val="2700"/>
              <a:buNone/>
            </a:pPr>
            <a:r>
              <a:rPr lang="en-US"/>
              <a:t> </a:t>
            </a:r>
            <a:endParaRPr sz="2400"/>
          </a:p>
          <a:p>
            <a:pPr indent="-374340" lvl="0" marL="374340" rtl="0" algn="l">
              <a:lnSpc>
                <a:spcPct val="100000"/>
              </a:lnSpc>
              <a:spcBef>
                <a:spcPts val="0"/>
              </a:spcBef>
              <a:spcAft>
                <a:spcPts val="0"/>
              </a:spcAft>
              <a:buSzPts val="2400"/>
              <a:buNone/>
            </a:pPr>
            <a:r>
              <a:rPr b="1" lang="en-US" sz="2400"/>
              <a:t>Stephanie Silliker</a:t>
            </a:r>
            <a:endParaRPr b="1"/>
          </a:p>
          <a:p>
            <a:pPr indent="-374340" lvl="0" marL="374340" rtl="0" algn="l">
              <a:lnSpc>
                <a:spcPct val="100000"/>
              </a:lnSpc>
              <a:spcBef>
                <a:spcPts val="0"/>
              </a:spcBef>
              <a:spcAft>
                <a:spcPts val="0"/>
              </a:spcAft>
              <a:buSzPts val="2400"/>
              <a:buNone/>
            </a:pPr>
            <a:r>
              <a:rPr lang="en-US" sz="2400"/>
              <a:t>Saint John Paul II CSS</a:t>
            </a:r>
            <a:endParaRPr/>
          </a:p>
          <a:p>
            <a:pPr indent="-374340" lvl="0" marL="374340" rtl="0" algn="l">
              <a:lnSpc>
                <a:spcPct val="100000"/>
              </a:lnSpc>
              <a:spcBef>
                <a:spcPts val="0"/>
              </a:spcBef>
              <a:spcAft>
                <a:spcPts val="0"/>
              </a:spcAft>
              <a:buSzPts val="2400"/>
              <a:buNone/>
            </a:pPr>
            <a:r>
              <a:rPr lang="en-US" sz="2400"/>
              <a:t>685 Military Trail</a:t>
            </a:r>
            <a:endParaRPr/>
          </a:p>
          <a:p>
            <a:pPr indent="-374340" lvl="0" marL="374340" rtl="0" algn="l">
              <a:lnSpc>
                <a:spcPct val="100000"/>
              </a:lnSpc>
              <a:spcBef>
                <a:spcPts val="0"/>
              </a:spcBef>
              <a:spcAft>
                <a:spcPts val="0"/>
              </a:spcAft>
              <a:buSzPts val="2400"/>
              <a:buNone/>
            </a:pPr>
            <a:r>
              <a:rPr lang="en-US" sz="2400"/>
              <a:t>Scarborough ON</a:t>
            </a:r>
            <a:endParaRPr/>
          </a:p>
          <a:p>
            <a:pPr indent="-374340" lvl="0" marL="374340" rtl="0" algn="l">
              <a:lnSpc>
                <a:spcPct val="100000"/>
              </a:lnSpc>
              <a:spcBef>
                <a:spcPts val="0"/>
              </a:spcBef>
              <a:spcAft>
                <a:spcPts val="0"/>
              </a:spcAft>
              <a:buSzPts val="2400"/>
              <a:buNone/>
            </a:pPr>
            <a:r>
              <a:rPr lang="en-US" sz="2400"/>
              <a:t>M1E 4P6</a:t>
            </a:r>
            <a:endParaRPr/>
          </a:p>
          <a:p>
            <a:pPr indent="-374340" lvl="0" marL="374340" rtl="0" algn="l">
              <a:lnSpc>
                <a:spcPct val="100000"/>
              </a:lnSpc>
              <a:spcBef>
                <a:spcPts val="0"/>
              </a:spcBef>
              <a:spcAft>
                <a:spcPts val="0"/>
              </a:spcAft>
              <a:buSzPts val="2400"/>
              <a:buNone/>
            </a:pPr>
            <a:r>
              <a:rPr lang="en-US" sz="2400"/>
              <a:t>Canada</a:t>
            </a:r>
            <a:endParaRPr/>
          </a:p>
          <a:p>
            <a:pPr indent="-374340" lvl="0" marL="374340" rtl="0" algn="l">
              <a:lnSpc>
                <a:spcPct val="100000"/>
              </a:lnSpc>
              <a:spcBef>
                <a:spcPts val="0"/>
              </a:spcBef>
              <a:spcAft>
                <a:spcPts val="0"/>
              </a:spcAft>
              <a:buSzPts val="2400"/>
              <a:buNone/>
            </a:pPr>
            <a:r>
              <a:rPr lang="en-US" sz="2400"/>
              <a:t>(416) 393-5531</a:t>
            </a:r>
            <a:endParaRPr/>
          </a:p>
          <a:p>
            <a:pPr indent="-374340" lvl="0" marL="374340" rtl="0" algn="l">
              <a:lnSpc>
                <a:spcPct val="100000"/>
              </a:lnSpc>
              <a:spcBef>
                <a:spcPts val="0"/>
              </a:spcBef>
              <a:spcAft>
                <a:spcPts val="0"/>
              </a:spcAft>
              <a:buSzPts val="2400"/>
              <a:buNone/>
            </a:pPr>
            <a:r>
              <a:rPr lang="en-US" sz="2400" u="sng">
                <a:solidFill>
                  <a:schemeClr val="hlink"/>
                </a:solidFill>
                <a:hlinkClick r:id="rId3"/>
              </a:rPr>
              <a:t>stephanie.silliker@tcdsb.org</a:t>
            </a:r>
            <a:endParaRPr sz="2400"/>
          </a:p>
          <a:p>
            <a:pPr indent="-374340" lvl="0" marL="374340" rtl="0" algn="l">
              <a:lnSpc>
                <a:spcPct val="100000"/>
              </a:lnSpc>
              <a:spcBef>
                <a:spcPts val="0"/>
              </a:spcBef>
              <a:spcAft>
                <a:spcPts val="0"/>
              </a:spcAft>
              <a:buSzPts val="2400"/>
              <a:buNone/>
            </a:pPr>
            <a:r>
              <a:t/>
            </a:r>
            <a:endParaRPr sz="2400"/>
          </a:p>
          <a:p>
            <a:pPr indent="0" lvl="0" marL="0" rtl="0" algn="l">
              <a:lnSpc>
                <a:spcPct val="100000"/>
              </a:lnSpc>
              <a:spcBef>
                <a:spcPts val="0"/>
              </a:spcBef>
              <a:spcAft>
                <a:spcPts val="0"/>
              </a:spcAft>
              <a:buSzPts val="2400"/>
              <a:buNone/>
            </a:pPr>
            <a:r>
              <a:t/>
            </a:r>
            <a:endParaRPr sz="2400"/>
          </a:p>
        </p:txBody>
      </p:sp>
      <p:sp>
        <p:nvSpPr>
          <p:cNvPr id="52" name="Google Shape;52;p4"/>
          <p:cNvSpPr txBox="1"/>
          <p:nvPr/>
        </p:nvSpPr>
        <p:spPr>
          <a:xfrm>
            <a:off x="7562850" y="3156300"/>
            <a:ext cx="256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4"/>
          <p:cNvSpPr txBox="1"/>
          <p:nvPr/>
        </p:nvSpPr>
        <p:spPr>
          <a:xfrm>
            <a:off x="5328825" y="2131525"/>
            <a:ext cx="4469400" cy="3355500"/>
          </a:xfrm>
          <a:prstGeom prst="rect">
            <a:avLst/>
          </a:prstGeom>
          <a:noFill/>
          <a:ln>
            <a:noFill/>
          </a:ln>
        </p:spPr>
        <p:txBody>
          <a:bodyPr anchorCtr="0" anchor="t" bIns="91425" lIns="91425" spcFirstLastPara="1" rIns="91425" wrap="square" tIns="91425">
            <a:spAutoFit/>
          </a:bodyPr>
          <a:lstStyle/>
          <a:p>
            <a:pPr indent="-374340" lvl="0" marL="374340" marR="0" rtl="0" algn="l">
              <a:lnSpc>
                <a:spcPct val="100000"/>
              </a:lnSpc>
              <a:spcBef>
                <a:spcPts val="0"/>
              </a:spcBef>
              <a:spcAft>
                <a:spcPts val="0"/>
              </a:spcAft>
              <a:buClr>
                <a:schemeClr val="dk1"/>
              </a:buClr>
              <a:buSzPts val="2400"/>
              <a:buFont typeface="Arial"/>
              <a:buNone/>
            </a:pPr>
            <a:r>
              <a:rPr b="1" i="0" lang="en-US" sz="2400" u="none" cap="none" strike="noStrike">
                <a:solidFill>
                  <a:srgbClr val="004B8D"/>
                </a:solidFill>
                <a:latin typeface="Open Sans"/>
                <a:ea typeface="Open Sans"/>
                <a:cs typeface="Open Sans"/>
                <a:sym typeface="Open Sans"/>
              </a:rPr>
              <a:t>Suzanne Regimbal</a:t>
            </a:r>
            <a:endParaRPr b="1" i="0" sz="2700" u="none" cap="none" strike="noStrike">
              <a:solidFill>
                <a:srgbClr val="004B8D"/>
              </a:solidFill>
              <a:latin typeface="Open Sans"/>
              <a:ea typeface="Open Sans"/>
              <a:cs typeface="Open Sans"/>
              <a:sym typeface="Open Sans"/>
            </a:endParaRPr>
          </a:p>
          <a:p>
            <a:pPr indent="-374340" lvl="0" marL="374340" marR="0" rtl="0" algn="l">
              <a:lnSpc>
                <a:spcPct val="100000"/>
              </a:lnSpc>
              <a:spcBef>
                <a:spcPts val="0"/>
              </a:spcBef>
              <a:spcAft>
                <a:spcPts val="0"/>
              </a:spcAft>
              <a:buClr>
                <a:schemeClr val="dk1"/>
              </a:buClr>
              <a:buSzPts val="2400"/>
              <a:buFont typeface="Arial"/>
              <a:buNone/>
            </a:pPr>
            <a:r>
              <a:rPr b="0" i="0" lang="en-US" sz="2400" u="none" cap="none" strike="noStrike">
                <a:solidFill>
                  <a:srgbClr val="004B8D"/>
                </a:solidFill>
                <a:latin typeface="Open Sans"/>
                <a:ea typeface="Open Sans"/>
                <a:cs typeface="Open Sans"/>
                <a:sym typeface="Open Sans"/>
              </a:rPr>
              <a:t>Saint John Paul II CSS</a:t>
            </a:r>
            <a:endParaRPr b="0" i="0" sz="2700" u="none" cap="none" strike="noStrike">
              <a:solidFill>
                <a:srgbClr val="004B8D"/>
              </a:solidFill>
              <a:latin typeface="Open Sans"/>
              <a:ea typeface="Open Sans"/>
              <a:cs typeface="Open Sans"/>
              <a:sym typeface="Open Sans"/>
            </a:endParaRPr>
          </a:p>
          <a:p>
            <a:pPr indent="-374340" lvl="0" marL="374340" marR="0" rtl="0" algn="l">
              <a:lnSpc>
                <a:spcPct val="100000"/>
              </a:lnSpc>
              <a:spcBef>
                <a:spcPts val="0"/>
              </a:spcBef>
              <a:spcAft>
                <a:spcPts val="0"/>
              </a:spcAft>
              <a:buClr>
                <a:schemeClr val="dk1"/>
              </a:buClr>
              <a:buSzPts val="2400"/>
              <a:buFont typeface="Arial"/>
              <a:buNone/>
            </a:pPr>
            <a:r>
              <a:rPr b="0" i="0" lang="en-US" sz="2400" u="none" cap="none" strike="noStrike">
                <a:solidFill>
                  <a:srgbClr val="004B8D"/>
                </a:solidFill>
                <a:latin typeface="Open Sans"/>
                <a:ea typeface="Open Sans"/>
                <a:cs typeface="Open Sans"/>
                <a:sym typeface="Open Sans"/>
              </a:rPr>
              <a:t>685 Military Trail</a:t>
            </a:r>
            <a:endParaRPr b="0" i="0" sz="2700" u="none" cap="none" strike="noStrike">
              <a:solidFill>
                <a:srgbClr val="004B8D"/>
              </a:solidFill>
              <a:latin typeface="Open Sans"/>
              <a:ea typeface="Open Sans"/>
              <a:cs typeface="Open Sans"/>
              <a:sym typeface="Open Sans"/>
            </a:endParaRPr>
          </a:p>
          <a:p>
            <a:pPr indent="-374340" lvl="0" marL="374340" marR="0" rtl="0" algn="l">
              <a:lnSpc>
                <a:spcPct val="100000"/>
              </a:lnSpc>
              <a:spcBef>
                <a:spcPts val="0"/>
              </a:spcBef>
              <a:spcAft>
                <a:spcPts val="0"/>
              </a:spcAft>
              <a:buClr>
                <a:schemeClr val="dk1"/>
              </a:buClr>
              <a:buSzPts val="2400"/>
              <a:buFont typeface="Arial"/>
              <a:buNone/>
            </a:pPr>
            <a:r>
              <a:rPr b="0" i="0" lang="en-US" sz="2400" u="none" cap="none" strike="noStrike">
                <a:solidFill>
                  <a:srgbClr val="004B8D"/>
                </a:solidFill>
                <a:latin typeface="Open Sans"/>
                <a:ea typeface="Open Sans"/>
                <a:cs typeface="Open Sans"/>
                <a:sym typeface="Open Sans"/>
              </a:rPr>
              <a:t>Scarborough ON</a:t>
            </a:r>
            <a:endParaRPr b="0" i="0" sz="2700" u="none" cap="none" strike="noStrike">
              <a:solidFill>
                <a:srgbClr val="004B8D"/>
              </a:solidFill>
              <a:latin typeface="Open Sans"/>
              <a:ea typeface="Open Sans"/>
              <a:cs typeface="Open Sans"/>
              <a:sym typeface="Open Sans"/>
            </a:endParaRPr>
          </a:p>
          <a:p>
            <a:pPr indent="-374340" lvl="0" marL="374340" marR="0" rtl="0" algn="l">
              <a:lnSpc>
                <a:spcPct val="100000"/>
              </a:lnSpc>
              <a:spcBef>
                <a:spcPts val="0"/>
              </a:spcBef>
              <a:spcAft>
                <a:spcPts val="0"/>
              </a:spcAft>
              <a:buClr>
                <a:schemeClr val="dk1"/>
              </a:buClr>
              <a:buSzPts val="2400"/>
              <a:buFont typeface="Arial"/>
              <a:buNone/>
            </a:pPr>
            <a:r>
              <a:rPr b="0" i="0" lang="en-US" sz="2400" u="none" cap="none" strike="noStrike">
                <a:solidFill>
                  <a:srgbClr val="004B8D"/>
                </a:solidFill>
                <a:latin typeface="Open Sans"/>
                <a:ea typeface="Open Sans"/>
                <a:cs typeface="Open Sans"/>
                <a:sym typeface="Open Sans"/>
              </a:rPr>
              <a:t>M1E 4P6</a:t>
            </a:r>
            <a:endParaRPr b="0" i="0" sz="2700" u="none" cap="none" strike="noStrike">
              <a:solidFill>
                <a:srgbClr val="004B8D"/>
              </a:solidFill>
              <a:latin typeface="Open Sans"/>
              <a:ea typeface="Open Sans"/>
              <a:cs typeface="Open Sans"/>
              <a:sym typeface="Open Sans"/>
            </a:endParaRPr>
          </a:p>
          <a:p>
            <a:pPr indent="-374340" lvl="0" marL="374340" marR="0" rtl="0" algn="l">
              <a:lnSpc>
                <a:spcPct val="100000"/>
              </a:lnSpc>
              <a:spcBef>
                <a:spcPts val="0"/>
              </a:spcBef>
              <a:spcAft>
                <a:spcPts val="0"/>
              </a:spcAft>
              <a:buClr>
                <a:schemeClr val="dk1"/>
              </a:buClr>
              <a:buSzPts val="2400"/>
              <a:buFont typeface="Arial"/>
              <a:buNone/>
            </a:pPr>
            <a:r>
              <a:rPr b="0" i="0" lang="en-US" sz="2400" u="none" cap="none" strike="noStrike">
                <a:solidFill>
                  <a:srgbClr val="004B8D"/>
                </a:solidFill>
                <a:latin typeface="Open Sans"/>
                <a:ea typeface="Open Sans"/>
                <a:cs typeface="Open Sans"/>
                <a:sym typeface="Open Sans"/>
              </a:rPr>
              <a:t>Canada</a:t>
            </a:r>
            <a:endParaRPr b="0" i="0" sz="2700" u="none" cap="none" strike="noStrike">
              <a:solidFill>
                <a:srgbClr val="004B8D"/>
              </a:solidFill>
              <a:latin typeface="Open Sans"/>
              <a:ea typeface="Open Sans"/>
              <a:cs typeface="Open Sans"/>
              <a:sym typeface="Open Sans"/>
            </a:endParaRPr>
          </a:p>
          <a:p>
            <a:pPr indent="-374340" lvl="0" marL="374340" marR="0" rtl="0" algn="l">
              <a:lnSpc>
                <a:spcPct val="100000"/>
              </a:lnSpc>
              <a:spcBef>
                <a:spcPts val="0"/>
              </a:spcBef>
              <a:spcAft>
                <a:spcPts val="0"/>
              </a:spcAft>
              <a:buClr>
                <a:schemeClr val="dk1"/>
              </a:buClr>
              <a:buSzPts val="2400"/>
              <a:buFont typeface="Arial"/>
              <a:buNone/>
            </a:pPr>
            <a:r>
              <a:rPr b="0" i="0" lang="en-US" sz="2400" u="none" cap="none" strike="noStrike">
                <a:solidFill>
                  <a:srgbClr val="004B8D"/>
                </a:solidFill>
                <a:latin typeface="Open Sans"/>
                <a:ea typeface="Open Sans"/>
                <a:cs typeface="Open Sans"/>
                <a:sym typeface="Open Sans"/>
              </a:rPr>
              <a:t>(416) 393-5531</a:t>
            </a:r>
            <a:endParaRPr b="0" i="0" sz="2700" u="none" cap="none" strike="noStrike">
              <a:solidFill>
                <a:srgbClr val="004B8D"/>
              </a:solidFill>
              <a:latin typeface="Open Sans"/>
              <a:ea typeface="Open Sans"/>
              <a:cs typeface="Open Sans"/>
              <a:sym typeface="Open Sans"/>
            </a:endParaRPr>
          </a:p>
          <a:p>
            <a:pPr indent="-374340" lvl="0" marL="374340" marR="0" rtl="0" algn="l">
              <a:lnSpc>
                <a:spcPct val="100000"/>
              </a:lnSpc>
              <a:spcBef>
                <a:spcPts val="0"/>
              </a:spcBef>
              <a:spcAft>
                <a:spcPts val="0"/>
              </a:spcAft>
              <a:buClr>
                <a:schemeClr val="dk1"/>
              </a:buClr>
              <a:buSzPts val="2400"/>
              <a:buFont typeface="Arial"/>
              <a:buNone/>
            </a:pPr>
            <a:r>
              <a:rPr b="0" i="0" lang="en-US" sz="2400" u="sng" cap="none" strike="noStrike">
                <a:solidFill>
                  <a:schemeClr val="hlink"/>
                </a:solidFill>
                <a:latin typeface="Open Sans"/>
                <a:ea typeface="Open Sans"/>
                <a:cs typeface="Open Sans"/>
                <a:sym typeface="Open Sans"/>
                <a:hlinkClick r:id="rId4"/>
              </a:rPr>
              <a:t>suzanne.regimbal@tcdsb.org</a:t>
            </a:r>
            <a:endParaRPr b="0" i="0" sz="2400" u="none" cap="none" strike="noStrike">
              <a:solidFill>
                <a:srgbClr val="004B8D"/>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4"/>
          <p:cNvSpPr txBox="1"/>
          <p:nvPr/>
        </p:nvSpPr>
        <p:spPr>
          <a:xfrm>
            <a:off x="878500" y="5487025"/>
            <a:ext cx="80997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rgbClr val="004B8D"/>
                </a:solidFill>
                <a:latin typeface="Open Sans"/>
                <a:ea typeface="Open Sans"/>
                <a:cs typeface="Open Sans"/>
                <a:sym typeface="Open Sans"/>
              </a:rPr>
              <a:t>Note: a PDF of this presentation will be available on our IB website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3"/>
          <p:cNvSpPr txBox="1"/>
          <p:nvPr>
            <p:ph type="title"/>
          </p:nvPr>
        </p:nvSpPr>
        <p:spPr>
          <a:xfrm>
            <a:off x="653061" y="654747"/>
            <a:ext cx="8811688" cy="789548"/>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a:t>Agenda </a:t>
            </a:r>
            <a:endParaRPr/>
          </a:p>
        </p:txBody>
      </p:sp>
      <p:sp>
        <p:nvSpPr>
          <p:cNvPr id="60" name="Google Shape;60;p3"/>
          <p:cNvSpPr txBox="1"/>
          <p:nvPr>
            <p:ph idx="1" type="body"/>
          </p:nvPr>
        </p:nvSpPr>
        <p:spPr>
          <a:xfrm>
            <a:off x="652964" y="1444296"/>
            <a:ext cx="8811785" cy="4861581"/>
          </a:xfrm>
          <a:prstGeom prst="rect">
            <a:avLst/>
          </a:prstGeom>
          <a:noFill/>
          <a:ln>
            <a:noFill/>
          </a:ln>
        </p:spPr>
        <p:txBody>
          <a:bodyPr anchorCtr="0" anchor="t" bIns="0" lIns="0" spcFirstLastPara="1" rIns="0" wrap="square" tIns="0">
            <a:noAutofit/>
          </a:bodyPr>
          <a:lstStyle/>
          <a:p>
            <a:pPr indent="-444500" lvl="0" marL="457200" rtl="0" algn="l">
              <a:lnSpc>
                <a:spcPct val="100000"/>
              </a:lnSpc>
              <a:spcBef>
                <a:spcPts val="0"/>
              </a:spcBef>
              <a:spcAft>
                <a:spcPts val="0"/>
              </a:spcAft>
              <a:buSzPts val="3400"/>
              <a:buAutoNum type="arabicParenR"/>
            </a:pPr>
            <a:r>
              <a:rPr lang="en-US" sz="3400"/>
              <a:t>Land Acknowledgement and Prayer</a:t>
            </a:r>
            <a:endParaRPr sz="3400"/>
          </a:p>
          <a:p>
            <a:pPr indent="-444500" lvl="0" marL="457200" rtl="0" algn="l">
              <a:lnSpc>
                <a:spcPct val="100000"/>
              </a:lnSpc>
              <a:spcBef>
                <a:spcPts val="0"/>
              </a:spcBef>
              <a:spcAft>
                <a:spcPts val="0"/>
              </a:spcAft>
              <a:buSzPts val="3400"/>
              <a:buAutoNum type="arabicParenR"/>
            </a:pPr>
            <a:r>
              <a:rPr lang="en-US" sz="3400"/>
              <a:t>IB Mission Statement </a:t>
            </a:r>
            <a:endParaRPr sz="3400"/>
          </a:p>
          <a:p>
            <a:pPr indent="-444500" lvl="0" marL="457200" rtl="0" algn="l">
              <a:lnSpc>
                <a:spcPct val="100000"/>
              </a:lnSpc>
              <a:spcBef>
                <a:spcPts val="0"/>
              </a:spcBef>
              <a:spcAft>
                <a:spcPts val="0"/>
              </a:spcAft>
              <a:buSzPts val="3400"/>
              <a:buAutoNum type="arabicParenR"/>
            </a:pPr>
            <a:r>
              <a:rPr lang="en-US" sz="3400"/>
              <a:t>Alumnus Recap </a:t>
            </a:r>
            <a:endParaRPr sz="3400"/>
          </a:p>
          <a:p>
            <a:pPr indent="-444500" lvl="0" marL="457200" rtl="0" algn="l">
              <a:lnSpc>
                <a:spcPct val="100000"/>
              </a:lnSpc>
              <a:spcBef>
                <a:spcPts val="0"/>
              </a:spcBef>
              <a:spcAft>
                <a:spcPts val="0"/>
              </a:spcAft>
              <a:buSzPts val="3400"/>
              <a:buAutoNum type="arabicParenR"/>
            </a:pPr>
            <a:r>
              <a:rPr lang="en-US" sz="3400"/>
              <a:t>Fees </a:t>
            </a:r>
            <a:endParaRPr sz="3400"/>
          </a:p>
          <a:p>
            <a:pPr indent="-444500" lvl="0" marL="457200" rtl="0" algn="l">
              <a:lnSpc>
                <a:spcPct val="100000"/>
              </a:lnSpc>
              <a:spcBef>
                <a:spcPts val="0"/>
              </a:spcBef>
              <a:spcAft>
                <a:spcPts val="0"/>
              </a:spcAft>
              <a:buSzPts val="3400"/>
              <a:buAutoNum type="arabicParenR"/>
            </a:pPr>
            <a:r>
              <a:rPr lang="en-US" sz="3400"/>
              <a:t>Major Deadlines /Assessments</a:t>
            </a:r>
            <a:endParaRPr sz="3400"/>
          </a:p>
          <a:p>
            <a:pPr indent="-444500" lvl="0" marL="457200" rtl="0" algn="l">
              <a:lnSpc>
                <a:spcPct val="100000"/>
              </a:lnSpc>
              <a:spcBef>
                <a:spcPts val="0"/>
              </a:spcBef>
              <a:spcAft>
                <a:spcPts val="0"/>
              </a:spcAft>
              <a:buSzPts val="3400"/>
              <a:buAutoNum type="arabicParenR"/>
            </a:pPr>
            <a:r>
              <a:rPr lang="en-US" sz="3400"/>
              <a:t>Exam Schedule May 2024 </a:t>
            </a:r>
            <a:endParaRPr sz="3400"/>
          </a:p>
          <a:p>
            <a:pPr indent="-444500" lvl="0" marL="457200" rtl="0" algn="l">
              <a:lnSpc>
                <a:spcPct val="100000"/>
              </a:lnSpc>
              <a:spcBef>
                <a:spcPts val="0"/>
              </a:spcBef>
              <a:spcAft>
                <a:spcPts val="0"/>
              </a:spcAft>
              <a:buSzPts val="3400"/>
              <a:buAutoNum type="arabicParenR"/>
            </a:pPr>
            <a:r>
              <a:rPr lang="en-US" sz="3400"/>
              <a:t>Opportunity for Questions </a:t>
            </a:r>
            <a:endParaRPr sz="3400"/>
          </a:p>
          <a:p>
            <a:pPr indent="0" lvl="0" marL="374340" rtl="0" algn="l">
              <a:lnSpc>
                <a:spcPct val="100000"/>
              </a:lnSpc>
              <a:spcBef>
                <a:spcPts val="0"/>
              </a:spcBef>
              <a:spcAft>
                <a:spcPts val="0"/>
              </a:spcAft>
              <a:buSzPts val="2700"/>
              <a:buNone/>
            </a:pPr>
            <a:r>
              <a:t/>
            </a:r>
            <a:endParaRPr sz="3400"/>
          </a:p>
          <a:p>
            <a:pPr indent="0" lvl="0" marL="374340" rtl="0" algn="l">
              <a:lnSpc>
                <a:spcPct val="100000"/>
              </a:lnSpc>
              <a:spcBef>
                <a:spcPts val="0"/>
              </a:spcBef>
              <a:spcAft>
                <a:spcPts val="0"/>
              </a:spcAft>
              <a:buSzPts val="2700"/>
              <a:buNone/>
            </a:pPr>
            <a:r>
              <a:t/>
            </a:r>
            <a:endParaRPr sz="3400">
              <a:solidFill>
                <a:srgbClr val="004B8D"/>
              </a:solidFill>
            </a:endParaRPr>
          </a:p>
        </p:txBody>
      </p:sp>
      <p:pic>
        <p:nvPicPr>
          <p:cNvPr id="61" name="Google Shape;61;p3"/>
          <p:cNvPicPr preferRelativeResize="0"/>
          <p:nvPr/>
        </p:nvPicPr>
        <p:blipFill rotWithShape="1">
          <a:blip r:embed="rId3">
            <a:alphaModFix/>
          </a:blip>
          <a:srcRect b="0" l="0" r="0" t="0"/>
          <a:stretch/>
        </p:blipFill>
        <p:spPr>
          <a:xfrm>
            <a:off x="6926225" y="4298950"/>
            <a:ext cx="2538498" cy="2492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gf04206c73e_0_25"/>
          <p:cNvSpPr txBox="1"/>
          <p:nvPr>
            <p:ph type="title"/>
          </p:nvPr>
        </p:nvSpPr>
        <p:spPr>
          <a:xfrm>
            <a:off x="343790" y="430598"/>
            <a:ext cx="9397800" cy="11778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400"/>
              <a:buNone/>
            </a:pPr>
            <a:r>
              <a:rPr lang="en-US"/>
              <a:t>Land Acknowledgement</a:t>
            </a:r>
            <a:endParaRPr/>
          </a:p>
        </p:txBody>
      </p:sp>
      <p:sp>
        <p:nvSpPr>
          <p:cNvPr id="67" name="Google Shape;67;gf04206c73e_0_25"/>
          <p:cNvSpPr txBox="1"/>
          <p:nvPr/>
        </p:nvSpPr>
        <p:spPr>
          <a:xfrm>
            <a:off x="748300" y="1608400"/>
            <a:ext cx="8892300" cy="434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700"/>
              <a:t>Out of our deep respect for Indigenous peoples in Canada, we acknowledge that all Toronto Catholic District School Board properties are situated upon traditional territories.  The territories include the Wendat, the Anishinabek (a-ni-shna-bek) Nation, the Haudenosaunee (hoh-Dee-noh-Shoh-nee) Confederacy, and the Mississaugas of the Credit First Nations.  We also recognize the contributions and enduring presence of all First Nations, Métis, and Inuit people in Ontario and the rest of Canada. </a:t>
            </a:r>
            <a:endParaRPr sz="2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gf04206c73e_0_81"/>
          <p:cNvSpPr txBox="1"/>
          <p:nvPr>
            <p:ph type="title"/>
          </p:nvPr>
        </p:nvSpPr>
        <p:spPr>
          <a:xfrm>
            <a:off x="403652" y="-98588"/>
            <a:ext cx="9397800" cy="11778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400"/>
              <a:buNone/>
            </a:pPr>
            <a:r>
              <a:rPr lang="en-US"/>
              <a:t>Prayer for a new beginning</a:t>
            </a:r>
            <a:endParaRPr/>
          </a:p>
        </p:txBody>
      </p:sp>
      <p:pic>
        <p:nvPicPr>
          <p:cNvPr id="73" name="Google Shape;73;gf04206c73e_0_81"/>
          <p:cNvPicPr preferRelativeResize="0"/>
          <p:nvPr/>
        </p:nvPicPr>
        <p:blipFill rotWithShape="1">
          <a:blip r:embed="rId3">
            <a:alphaModFix/>
          </a:blip>
          <a:srcRect b="0" l="0" r="0" t="0"/>
          <a:stretch/>
        </p:blipFill>
        <p:spPr>
          <a:xfrm>
            <a:off x="2535434" y="1795212"/>
            <a:ext cx="5134233" cy="4089959"/>
          </a:xfrm>
          <a:prstGeom prst="rect">
            <a:avLst/>
          </a:prstGeom>
          <a:noFill/>
          <a:ln>
            <a:noFill/>
          </a:ln>
        </p:spPr>
      </p:pic>
      <p:sp>
        <p:nvSpPr>
          <p:cNvPr id="74" name="Google Shape;74;gf04206c73e_0_81"/>
          <p:cNvSpPr txBox="1"/>
          <p:nvPr/>
        </p:nvSpPr>
        <p:spPr>
          <a:xfrm>
            <a:off x="1058474" y="882038"/>
            <a:ext cx="8088300" cy="642000"/>
          </a:xfrm>
          <a:prstGeom prst="rect">
            <a:avLst/>
          </a:prstGeom>
          <a:noFill/>
          <a:ln>
            <a:noFill/>
          </a:ln>
        </p:spPr>
        <p:txBody>
          <a:bodyPr anchorCtr="0" anchor="t" bIns="112025" lIns="112025" spcFirstLastPara="1" rIns="112025" wrap="square" tIns="112025">
            <a:spAutoFit/>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Source Code Pro"/>
                <a:ea typeface="Source Code Pro"/>
                <a:cs typeface="Source Code Pro"/>
                <a:sym typeface="Source Code Pro"/>
              </a:rPr>
              <a:t>Please say this with us. </a:t>
            </a:r>
            <a:endParaRPr b="0" i="0" sz="2700" u="none" cap="none" strike="noStrike">
              <a:solidFill>
                <a:srgbClr val="000000"/>
              </a:solidFill>
              <a:latin typeface="Source Code Pro"/>
              <a:ea typeface="Source Code Pro"/>
              <a:cs typeface="Source Code Pro"/>
              <a:sym typeface="Source Code Pr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g9bacc03977_0_132"/>
          <p:cNvSpPr txBox="1"/>
          <p:nvPr>
            <p:ph type="title"/>
          </p:nvPr>
        </p:nvSpPr>
        <p:spPr>
          <a:xfrm>
            <a:off x="653061" y="654747"/>
            <a:ext cx="8811600" cy="789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sz="3100"/>
              <a:t>Visit our </a:t>
            </a:r>
            <a:r>
              <a:rPr lang="en-US" sz="3100" u="sng">
                <a:solidFill>
                  <a:schemeClr val="hlink"/>
                </a:solidFill>
                <a:hlinkClick r:id="rId3"/>
              </a:rPr>
              <a:t>IB website</a:t>
            </a:r>
            <a:r>
              <a:rPr lang="en-US" sz="3100"/>
              <a:t> for more details! Please Note - Currently under Construction </a:t>
            </a:r>
            <a:endParaRPr sz="3100"/>
          </a:p>
        </p:txBody>
      </p:sp>
      <p:sp>
        <p:nvSpPr>
          <p:cNvPr id="81" name="Google Shape;81;g9bacc03977_0_132"/>
          <p:cNvSpPr txBox="1"/>
          <p:nvPr>
            <p:ph idx="1" type="body"/>
          </p:nvPr>
        </p:nvSpPr>
        <p:spPr>
          <a:xfrm>
            <a:off x="652964" y="1444296"/>
            <a:ext cx="8811900" cy="4861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700"/>
              <a:buNone/>
            </a:pPr>
            <a:r>
              <a:t/>
            </a:r>
            <a:endParaRPr/>
          </a:p>
          <a:p>
            <a:pPr indent="0" lvl="0" marL="0" rtl="0" algn="l">
              <a:lnSpc>
                <a:spcPct val="100000"/>
              </a:lnSpc>
              <a:spcBef>
                <a:spcPts val="0"/>
              </a:spcBef>
              <a:spcAft>
                <a:spcPts val="0"/>
              </a:spcAft>
              <a:buSzPts val="2700"/>
              <a:buNone/>
            </a:pPr>
            <a:r>
              <a:t/>
            </a:r>
            <a:endParaRPr/>
          </a:p>
          <a:p>
            <a:pPr indent="0" lvl="0" marL="0" rtl="0" algn="l">
              <a:lnSpc>
                <a:spcPct val="100000"/>
              </a:lnSpc>
              <a:spcBef>
                <a:spcPts val="0"/>
              </a:spcBef>
              <a:spcAft>
                <a:spcPts val="0"/>
              </a:spcAft>
              <a:buSzPts val="2700"/>
              <a:buNone/>
            </a:pPr>
            <a:r>
              <a:t/>
            </a:r>
            <a:endParaRPr/>
          </a:p>
          <a:p>
            <a:pPr indent="0" lvl="0" marL="0" rtl="0" algn="l">
              <a:lnSpc>
                <a:spcPct val="100000"/>
              </a:lnSpc>
              <a:spcBef>
                <a:spcPts val="0"/>
              </a:spcBef>
              <a:spcAft>
                <a:spcPts val="0"/>
              </a:spcAft>
              <a:buSzPts val="2700"/>
              <a:buNone/>
            </a:pPr>
            <a:r>
              <a:t/>
            </a:r>
            <a:endParaRPr/>
          </a:p>
        </p:txBody>
      </p:sp>
      <p:pic>
        <p:nvPicPr>
          <p:cNvPr id="82" name="Google Shape;82;g9bacc03977_0_132"/>
          <p:cNvPicPr preferRelativeResize="0"/>
          <p:nvPr/>
        </p:nvPicPr>
        <p:blipFill rotWithShape="1">
          <a:blip r:embed="rId4">
            <a:alphaModFix/>
          </a:blip>
          <a:srcRect b="0" l="0" r="0" t="0"/>
          <a:stretch/>
        </p:blipFill>
        <p:spPr>
          <a:xfrm>
            <a:off x="2899551" y="1731925"/>
            <a:ext cx="4286250" cy="4286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g9e51da7b80_0_29"/>
          <p:cNvSpPr txBox="1"/>
          <p:nvPr>
            <p:ph type="title"/>
          </p:nvPr>
        </p:nvSpPr>
        <p:spPr>
          <a:xfrm>
            <a:off x="295275" y="111875"/>
            <a:ext cx="9169500" cy="11187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sz="3500"/>
              <a:t>IB Mission Statement</a:t>
            </a:r>
            <a:endParaRPr sz="3500"/>
          </a:p>
        </p:txBody>
      </p:sp>
      <p:sp>
        <p:nvSpPr>
          <p:cNvPr id="89" name="Google Shape;89;g9e51da7b80_0_29"/>
          <p:cNvSpPr txBox="1"/>
          <p:nvPr>
            <p:ph idx="1" type="body"/>
          </p:nvPr>
        </p:nvSpPr>
        <p:spPr>
          <a:xfrm>
            <a:off x="295275" y="1051650"/>
            <a:ext cx="9789900" cy="5254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600"/>
              </a:spcBef>
              <a:spcAft>
                <a:spcPts val="0"/>
              </a:spcAft>
              <a:buClr>
                <a:schemeClr val="dk1"/>
              </a:buClr>
              <a:buSzPts val="1100"/>
              <a:buFont typeface="Arial"/>
              <a:buNone/>
            </a:pPr>
            <a:r>
              <a:rPr lang="en-US" sz="2500">
                <a:solidFill>
                  <a:srgbClr val="0B1F65"/>
                </a:solidFill>
                <a:highlight>
                  <a:srgbClr val="FBFAF9"/>
                </a:highlight>
                <a:latin typeface="Arial"/>
                <a:ea typeface="Arial"/>
                <a:cs typeface="Arial"/>
                <a:sym typeface="Arial"/>
              </a:rPr>
              <a:t>The International Baccalaureate® aims to develop inquiring, knowledgeable and caring young people who help to create a better and more peaceful world through intercultural understanding and respect.</a:t>
            </a:r>
            <a:endParaRPr sz="2500">
              <a:solidFill>
                <a:srgbClr val="0B1F65"/>
              </a:solidFill>
              <a:highlight>
                <a:srgbClr val="FBFAF9"/>
              </a:highlight>
              <a:latin typeface="Arial"/>
              <a:ea typeface="Arial"/>
              <a:cs typeface="Arial"/>
              <a:sym typeface="Arial"/>
            </a:endParaRPr>
          </a:p>
          <a:p>
            <a:pPr indent="0" lvl="0" marL="0" rtl="0" algn="l">
              <a:lnSpc>
                <a:spcPct val="115000"/>
              </a:lnSpc>
              <a:spcBef>
                <a:spcPts val="600"/>
              </a:spcBef>
              <a:spcAft>
                <a:spcPts val="0"/>
              </a:spcAft>
              <a:buClr>
                <a:schemeClr val="dk1"/>
              </a:buClr>
              <a:buSzPts val="1100"/>
              <a:buFont typeface="Arial"/>
              <a:buNone/>
            </a:pPr>
            <a:r>
              <a:rPr lang="en-US" sz="2500">
                <a:solidFill>
                  <a:srgbClr val="0B1F65"/>
                </a:solidFill>
                <a:highlight>
                  <a:srgbClr val="FBFAF9"/>
                </a:highlight>
                <a:latin typeface="Arial"/>
                <a:ea typeface="Arial"/>
                <a:cs typeface="Arial"/>
                <a:sym typeface="Arial"/>
              </a:rPr>
              <a:t>To this end the organization works with schools, governments and international organizations to develop challenging programmes of international education and rigorous assessment.</a:t>
            </a:r>
            <a:endParaRPr sz="2500">
              <a:solidFill>
                <a:srgbClr val="0B1F65"/>
              </a:solidFill>
              <a:highlight>
                <a:srgbClr val="FBFAF9"/>
              </a:highlight>
              <a:latin typeface="Arial"/>
              <a:ea typeface="Arial"/>
              <a:cs typeface="Arial"/>
              <a:sym typeface="Arial"/>
            </a:endParaRPr>
          </a:p>
          <a:p>
            <a:pPr indent="0" lvl="0" marL="0" rtl="0" algn="l">
              <a:lnSpc>
                <a:spcPct val="115000"/>
              </a:lnSpc>
              <a:spcBef>
                <a:spcPts val="600"/>
              </a:spcBef>
              <a:spcAft>
                <a:spcPts val="0"/>
              </a:spcAft>
              <a:buSzPts val="2700"/>
              <a:buNone/>
            </a:pPr>
            <a:r>
              <a:rPr lang="en-US" sz="2500">
                <a:solidFill>
                  <a:srgbClr val="0B1F65"/>
                </a:solidFill>
                <a:highlight>
                  <a:srgbClr val="FBFAF9"/>
                </a:highlight>
                <a:latin typeface="Arial"/>
                <a:ea typeface="Arial"/>
                <a:cs typeface="Arial"/>
                <a:sym typeface="Arial"/>
              </a:rPr>
              <a:t>These programmes encourage students across the world to become active, compassionate and lifelong learners who understand that other people, with their differences, can also be right.</a:t>
            </a:r>
            <a:r>
              <a:rPr i="1" lang="en-US" sz="2500">
                <a:solidFill>
                  <a:srgbClr val="0B1F65"/>
                </a:solidFill>
                <a:highlight>
                  <a:srgbClr val="FBFAF9"/>
                </a:highlight>
                <a:latin typeface="Arial"/>
                <a:ea typeface="Arial"/>
                <a:cs typeface="Arial"/>
                <a:sym typeface="Arial"/>
              </a:rPr>
              <a:t>  </a:t>
            </a:r>
            <a:endParaRPr i="1" sz="2500">
              <a:solidFill>
                <a:srgbClr val="0B1F65"/>
              </a:solidFill>
              <a:highlight>
                <a:srgbClr val="FBFAF9"/>
              </a:highlight>
              <a:latin typeface="Arial"/>
              <a:ea typeface="Arial"/>
              <a:cs typeface="Arial"/>
              <a:sym typeface="Arial"/>
            </a:endParaRPr>
          </a:p>
          <a:p>
            <a:pPr indent="0" lvl="0" marL="0" rtl="0" algn="l">
              <a:lnSpc>
                <a:spcPct val="115000"/>
              </a:lnSpc>
              <a:spcBef>
                <a:spcPts val="600"/>
              </a:spcBef>
              <a:spcAft>
                <a:spcPts val="0"/>
              </a:spcAft>
              <a:buClr>
                <a:schemeClr val="dk1"/>
              </a:buClr>
              <a:buSzPts val="1100"/>
              <a:buFont typeface="Arial"/>
              <a:buNone/>
            </a:pPr>
            <a:r>
              <a:rPr i="1" lang="en-US" sz="2500" u="sng">
                <a:solidFill>
                  <a:schemeClr val="hlink"/>
                </a:solidFill>
                <a:highlight>
                  <a:srgbClr val="FBFAF9"/>
                </a:highlight>
                <a:latin typeface="Arial"/>
                <a:ea typeface="Arial"/>
                <a:cs typeface="Arial"/>
                <a:sym typeface="Arial"/>
                <a:hlinkClick r:id="rId3"/>
              </a:rPr>
              <a:t>www.ibo.org</a:t>
            </a:r>
            <a:endParaRPr i="1" sz="2500">
              <a:solidFill>
                <a:srgbClr val="0B1F65"/>
              </a:solidFill>
              <a:highlight>
                <a:srgbClr val="FBFAF9"/>
              </a:highlight>
              <a:latin typeface="Arial"/>
              <a:ea typeface="Arial"/>
              <a:cs typeface="Arial"/>
              <a:sym typeface="Arial"/>
            </a:endParaRPr>
          </a:p>
          <a:p>
            <a:pPr indent="0" lvl="0" marL="0" rtl="0" algn="l">
              <a:lnSpc>
                <a:spcPct val="115000"/>
              </a:lnSpc>
              <a:spcBef>
                <a:spcPts val="600"/>
              </a:spcBef>
              <a:spcAft>
                <a:spcPts val="0"/>
              </a:spcAft>
              <a:buClr>
                <a:schemeClr val="dk1"/>
              </a:buClr>
              <a:buSzPts val="1100"/>
              <a:buFont typeface="Arial"/>
              <a:buNone/>
            </a:pPr>
            <a:r>
              <a:t/>
            </a:r>
            <a:endParaRPr i="1" sz="2500">
              <a:solidFill>
                <a:srgbClr val="0B1F65"/>
              </a:solidFill>
              <a:highlight>
                <a:srgbClr val="FBFAF9"/>
              </a:highlight>
              <a:latin typeface="Arial"/>
              <a:ea typeface="Arial"/>
              <a:cs typeface="Arial"/>
              <a:sym typeface="Arial"/>
            </a:endParaRPr>
          </a:p>
          <a:p>
            <a:pPr indent="0" lvl="0" marL="0" rtl="0" algn="l">
              <a:lnSpc>
                <a:spcPct val="100000"/>
              </a:lnSpc>
              <a:spcBef>
                <a:spcPts val="600"/>
              </a:spcBef>
              <a:spcAft>
                <a:spcPts val="0"/>
              </a:spcAft>
              <a:buSzPts val="2700"/>
              <a:buNone/>
            </a:pPr>
            <a:r>
              <a:t/>
            </a:r>
            <a:endParaRPr/>
          </a:p>
        </p:txBody>
      </p:sp>
      <p:pic>
        <p:nvPicPr>
          <p:cNvPr id="90" name="Google Shape;90;g9e51da7b80_0_29"/>
          <p:cNvPicPr preferRelativeResize="0"/>
          <p:nvPr/>
        </p:nvPicPr>
        <p:blipFill rotWithShape="1">
          <a:blip r:embed="rId4">
            <a:alphaModFix/>
          </a:blip>
          <a:srcRect b="0" l="0" r="0" t="0"/>
          <a:stretch/>
        </p:blipFill>
        <p:spPr>
          <a:xfrm>
            <a:off x="165875" y="21150"/>
            <a:ext cx="9753600" cy="7315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g9bacc03977_0_44"/>
          <p:cNvSpPr txBox="1"/>
          <p:nvPr>
            <p:ph type="title"/>
          </p:nvPr>
        </p:nvSpPr>
        <p:spPr>
          <a:xfrm>
            <a:off x="295275" y="408000"/>
            <a:ext cx="9169500" cy="10362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en-US" sz="3500"/>
              <a:t>Our graduates have ...</a:t>
            </a:r>
            <a:endParaRPr sz="3500"/>
          </a:p>
        </p:txBody>
      </p:sp>
      <p:sp>
        <p:nvSpPr>
          <p:cNvPr id="97" name="Google Shape;97;g9bacc03977_0_44"/>
          <p:cNvSpPr txBox="1"/>
          <p:nvPr>
            <p:ph idx="1" type="body"/>
          </p:nvPr>
        </p:nvSpPr>
        <p:spPr>
          <a:xfrm>
            <a:off x="295375" y="1444300"/>
            <a:ext cx="9169500" cy="4861500"/>
          </a:xfrm>
          <a:prstGeom prst="rect">
            <a:avLst/>
          </a:prstGeom>
          <a:noFill/>
          <a:ln>
            <a:noFill/>
          </a:ln>
        </p:spPr>
        <p:txBody>
          <a:bodyPr anchorCtr="0" anchor="t" bIns="0" lIns="0" spcFirstLastPara="1" rIns="0" wrap="square" tIns="0">
            <a:noAutofit/>
          </a:bodyPr>
          <a:lstStyle/>
          <a:p>
            <a:pPr indent="-400050" lvl="0" marL="457200" rtl="0" algn="l">
              <a:lnSpc>
                <a:spcPct val="100000"/>
              </a:lnSpc>
              <a:spcBef>
                <a:spcPts val="0"/>
              </a:spcBef>
              <a:spcAft>
                <a:spcPts val="0"/>
              </a:spcAft>
              <a:buSzPts val="2700"/>
              <a:buChar char="•"/>
            </a:pPr>
            <a:r>
              <a:rPr lang="en-US"/>
              <a:t>Earned prestigious National and Provincial Scholarships such as the Loran and Schulich Scholarships</a:t>
            </a:r>
            <a:endParaRPr/>
          </a:p>
          <a:p>
            <a:pPr indent="0" lvl="0" marL="457200" rtl="0" algn="l">
              <a:lnSpc>
                <a:spcPct val="100000"/>
              </a:lnSpc>
              <a:spcBef>
                <a:spcPts val="0"/>
              </a:spcBef>
              <a:spcAft>
                <a:spcPts val="0"/>
              </a:spcAft>
              <a:buSzPts val="2700"/>
              <a:buNone/>
            </a:pPr>
            <a:r>
              <a:t/>
            </a:r>
            <a:endParaRPr/>
          </a:p>
          <a:p>
            <a:pPr indent="-400050" lvl="0" marL="457200" rtl="0" algn="l">
              <a:lnSpc>
                <a:spcPct val="100000"/>
              </a:lnSpc>
              <a:spcBef>
                <a:spcPts val="0"/>
              </a:spcBef>
              <a:spcAft>
                <a:spcPts val="0"/>
              </a:spcAft>
              <a:buSzPts val="2700"/>
              <a:buChar char="•"/>
            </a:pPr>
            <a:r>
              <a:rPr lang="en-US"/>
              <a:t>Earned prestigious Chancellors and President’s Awards at most universities in Ontario including TMU, University of Toronto, Ottawa, McMaster,  and University of Waterloo</a:t>
            </a:r>
            <a:endParaRPr/>
          </a:p>
          <a:p>
            <a:pPr indent="0" lvl="0" marL="457200" rtl="0" algn="l">
              <a:lnSpc>
                <a:spcPct val="100000"/>
              </a:lnSpc>
              <a:spcBef>
                <a:spcPts val="0"/>
              </a:spcBef>
              <a:spcAft>
                <a:spcPts val="0"/>
              </a:spcAft>
              <a:buSzPts val="2700"/>
              <a:buNone/>
            </a:pPr>
            <a:r>
              <a:t/>
            </a:r>
            <a:endParaRPr/>
          </a:p>
          <a:p>
            <a:pPr indent="-400050" lvl="0" marL="457200" rtl="0" algn="l">
              <a:lnSpc>
                <a:spcPct val="100000"/>
              </a:lnSpc>
              <a:spcBef>
                <a:spcPts val="0"/>
              </a:spcBef>
              <a:spcAft>
                <a:spcPts val="0"/>
              </a:spcAft>
              <a:buSzPts val="2700"/>
              <a:buChar char="•"/>
            </a:pPr>
            <a:r>
              <a:rPr lang="en-US"/>
              <a:t>Been accepted to universities all over Ontario, Canada, the US and Europe</a:t>
            </a:r>
            <a:endParaRPr/>
          </a:p>
        </p:txBody>
      </p:sp>
      <p:pic>
        <p:nvPicPr>
          <p:cNvPr id="98" name="Google Shape;98;g9bacc03977_0_44"/>
          <p:cNvPicPr preferRelativeResize="0"/>
          <p:nvPr/>
        </p:nvPicPr>
        <p:blipFill rotWithShape="1">
          <a:blip r:embed="rId3">
            <a:alphaModFix/>
          </a:blip>
          <a:srcRect b="0" l="0" r="0" t="0"/>
          <a:stretch/>
        </p:blipFill>
        <p:spPr>
          <a:xfrm>
            <a:off x="7985650" y="5526700"/>
            <a:ext cx="1924276" cy="19242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d_d_0_workx_wlg_1403_1_e">
  <a:themeElements>
    <a:clrScheme name="01 BoozTemplate - BASIC TEMPLATE 1">
      <a:dk1>
        <a:srgbClr val="000000"/>
      </a:dk1>
      <a:lt1>
        <a:srgbClr val="FFFFFF"/>
      </a:lt1>
      <a:dk2>
        <a:srgbClr val="939393"/>
      </a:dk2>
      <a:lt2>
        <a:srgbClr val="D90D39"/>
      </a:lt2>
      <a:accent1>
        <a:srgbClr val="A5CCED"/>
      </a:accent1>
      <a:accent2>
        <a:srgbClr val="76B2E4"/>
      </a:accent2>
      <a:accent3>
        <a:srgbClr val="FFFFFF"/>
      </a:accent3>
      <a:accent4>
        <a:srgbClr val="000000"/>
      </a:accent4>
      <a:accent5>
        <a:srgbClr val="CFE2F4"/>
      </a:accent5>
      <a:accent6>
        <a:srgbClr val="6AA1CF"/>
      </a:accent6>
      <a:hlink>
        <a:srgbClr val="4C9BDC"/>
      </a:hlink>
      <a:folHlink>
        <a:srgbClr val="066B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B69404"/>
      </a:dk2>
      <a:lt2>
        <a:srgbClr val="C0C0C0"/>
      </a:lt2>
      <a:accent1>
        <a:srgbClr val="0000FF"/>
      </a:accent1>
      <a:accent2>
        <a:srgbClr val="E2E1C0"/>
      </a:accent2>
      <a:accent3>
        <a:srgbClr val="FFFFFF"/>
      </a:accent3>
      <a:accent4>
        <a:srgbClr val="000000"/>
      </a:accent4>
      <a:accent5>
        <a:srgbClr val="AAAAFF"/>
      </a:accent5>
      <a:accent6>
        <a:srgbClr val="CDCCAE"/>
      </a:accent6>
      <a:hlink>
        <a:srgbClr val="3D97AF"/>
      </a:hlink>
      <a:folHlink>
        <a:srgbClr val="B72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2014-03-13T15:58:18Z</dcterms:created>
  <dc:creator>Bukky Okunnuga</dc:creator>
</cp:coreProperties>
</file>